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05B42A-D3E3-4660-A2B6-F5BB681C8308}">
  <a:tblStyle styleId="{2605B42A-D3E3-4660-A2B6-F5BB681C83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b3e5492bf_1_2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b3e5492bf_1_2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rgbClr val="E4B9A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6700314" y="1293432"/>
            <a:ext cx="4887371" cy="1135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rgbClr val="E4B9A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9295704" y="1108557"/>
            <a:ext cx="6998970" cy="8063865"/>
          </a:xfrm>
          <a:custGeom>
            <a:rect b="b" l="l" r="r" t="t"/>
            <a:pathLst>
              <a:path extrusionOk="0" h="8063865" w="6998969">
                <a:moveTo>
                  <a:pt x="3614872" y="8010520"/>
                </a:moveTo>
                <a:lnTo>
                  <a:pt x="3567709" y="7997638"/>
                </a:lnTo>
                <a:lnTo>
                  <a:pt x="3520730" y="7984007"/>
                </a:lnTo>
                <a:lnTo>
                  <a:pt x="3473952" y="7969820"/>
                </a:lnTo>
                <a:lnTo>
                  <a:pt x="3427394" y="7955272"/>
                </a:lnTo>
                <a:lnTo>
                  <a:pt x="1772366" y="7427326"/>
                </a:lnTo>
                <a:lnTo>
                  <a:pt x="1677428" y="7396644"/>
                </a:lnTo>
                <a:lnTo>
                  <a:pt x="1629937" y="7380995"/>
                </a:lnTo>
                <a:lnTo>
                  <a:pt x="1582488" y="7365076"/>
                </a:lnTo>
                <a:lnTo>
                  <a:pt x="1535121" y="7348836"/>
                </a:lnTo>
                <a:lnTo>
                  <a:pt x="1487879" y="7332226"/>
                </a:lnTo>
                <a:lnTo>
                  <a:pt x="1440804" y="7315195"/>
                </a:lnTo>
                <a:lnTo>
                  <a:pt x="1393937" y="7297696"/>
                </a:lnTo>
                <a:lnTo>
                  <a:pt x="1347321" y="7279677"/>
                </a:lnTo>
                <a:lnTo>
                  <a:pt x="1300998" y="7261090"/>
                </a:lnTo>
                <a:lnTo>
                  <a:pt x="1255009" y="7241884"/>
                </a:lnTo>
                <a:lnTo>
                  <a:pt x="1209397" y="7222010"/>
                </a:lnTo>
                <a:lnTo>
                  <a:pt x="1164203" y="7201419"/>
                </a:lnTo>
                <a:lnTo>
                  <a:pt x="1119469" y="7180060"/>
                </a:lnTo>
                <a:lnTo>
                  <a:pt x="1075238" y="7157885"/>
                </a:lnTo>
                <a:lnTo>
                  <a:pt x="1031550" y="7134843"/>
                </a:lnTo>
                <a:lnTo>
                  <a:pt x="988448" y="7110885"/>
                </a:lnTo>
                <a:lnTo>
                  <a:pt x="945975" y="7085962"/>
                </a:lnTo>
                <a:lnTo>
                  <a:pt x="904171" y="7060023"/>
                </a:lnTo>
                <a:lnTo>
                  <a:pt x="863079" y="7033020"/>
                </a:lnTo>
                <a:lnTo>
                  <a:pt x="822741" y="7004902"/>
                </a:lnTo>
                <a:lnTo>
                  <a:pt x="783198" y="6975619"/>
                </a:lnTo>
                <a:lnTo>
                  <a:pt x="744492" y="6945123"/>
                </a:lnTo>
                <a:lnTo>
                  <a:pt x="706667" y="6913364"/>
                </a:lnTo>
                <a:lnTo>
                  <a:pt x="669762" y="6880292"/>
                </a:lnTo>
                <a:lnTo>
                  <a:pt x="634413" y="6846456"/>
                </a:lnTo>
                <a:lnTo>
                  <a:pt x="600276" y="6811573"/>
                </a:lnTo>
                <a:lnTo>
                  <a:pt x="567330" y="6775685"/>
                </a:lnTo>
                <a:lnTo>
                  <a:pt x="535556" y="6738833"/>
                </a:lnTo>
                <a:lnTo>
                  <a:pt x="504935" y="6701055"/>
                </a:lnTo>
                <a:lnTo>
                  <a:pt x="475446" y="6662394"/>
                </a:lnTo>
                <a:lnTo>
                  <a:pt x="447070" y="6622890"/>
                </a:lnTo>
                <a:lnTo>
                  <a:pt x="419786" y="6582582"/>
                </a:lnTo>
                <a:lnTo>
                  <a:pt x="393576" y="6541512"/>
                </a:lnTo>
                <a:lnTo>
                  <a:pt x="368420" y="6499721"/>
                </a:lnTo>
                <a:lnTo>
                  <a:pt x="344297" y="6457248"/>
                </a:lnTo>
                <a:lnTo>
                  <a:pt x="321188" y="6414134"/>
                </a:lnTo>
                <a:lnTo>
                  <a:pt x="299073" y="6370419"/>
                </a:lnTo>
                <a:lnTo>
                  <a:pt x="277933" y="6326145"/>
                </a:lnTo>
                <a:lnTo>
                  <a:pt x="257747" y="6281352"/>
                </a:lnTo>
                <a:lnTo>
                  <a:pt x="238496" y="6236080"/>
                </a:lnTo>
                <a:lnTo>
                  <a:pt x="220161" y="6190370"/>
                </a:lnTo>
                <a:lnTo>
                  <a:pt x="202721" y="6144262"/>
                </a:lnTo>
                <a:lnTo>
                  <a:pt x="186157" y="6097796"/>
                </a:lnTo>
                <a:lnTo>
                  <a:pt x="170448" y="6051014"/>
                </a:lnTo>
                <a:lnTo>
                  <a:pt x="155576" y="6003956"/>
                </a:lnTo>
                <a:lnTo>
                  <a:pt x="141520" y="5956663"/>
                </a:lnTo>
                <a:lnTo>
                  <a:pt x="128261" y="5909174"/>
                </a:lnTo>
                <a:lnTo>
                  <a:pt x="115779" y="5861530"/>
                </a:lnTo>
                <a:lnTo>
                  <a:pt x="104054" y="5813772"/>
                </a:lnTo>
                <a:lnTo>
                  <a:pt x="93067" y="5765941"/>
                </a:lnTo>
                <a:lnTo>
                  <a:pt x="82526" y="5716889"/>
                </a:lnTo>
                <a:lnTo>
                  <a:pt x="72658" y="5667752"/>
                </a:lnTo>
                <a:lnTo>
                  <a:pt x="63455" y="5618532"/>
                </a:lnTo>
                <a:lnTo>
                  <a:pt x="54910" y="5569235"/>
                </a:lnTo>
                <a:lnTo>
                  <a:pt x="47014" y="5519865"/>
                </a:lnTo>
                <a:lnTo>
                  <a:pt x="39761" y="5470424"/>
                </a:lnTo>
                <a:lnTo>
                  <a:pt x="33142" y="5420917"/>
                </a:lnTo>
                <a:lnTo>
                  <a:pt x="27149" y="5371349"/>
                </a:lnTo>
                <a:lnTo>
                  <a:pt x="21776" y="5321722"/>
                </a:lnTo>
                <a:lnTo>
                  <a:pt x="17014" y="5272042"/>
                </a:lnTo>
                <a:lnTo>
                  <a:pt x="12855" y="5222311"/>
                </a:lnTo>
                <a:lnTo>
                  <a:pt x="9293" y="5172534"/>
                </a:lnTo>
                <a:lnTo>
                  <a:pt x="6318" y="5122715"/>
                </a:lnTo>
                <a:lnTo>
                  <a:pt x="3924" y="5072858"/>
                </a:lnTo>
                <a:lnTo>
                  <a:pt x="2103" y="5022967"/>
                </a:lnTo>
                <a:lnTo>
                  <a:pt x="847" y="4973046"/>
                </a:lnTo>
                <a:lnTo>
                  <a:pt x="149" y="4923098"/>
                </a:lnTo>
                <a:lnTo>
                  <a:pt x="0" y="4873128"/>
                </a:lnTo>
                <a:lnTo>
                  <a:pt x="392" y="4823140"/>
                </a:lnTo>
                <a:lnTo>
                  <a:pt x="1320" y="4773137"/>
                </a:lnTo>
                <a:lnTo>
                  <a:pt x="2774" y="4723124"/>
                </a:lnTo>
                <a:lnTo>
                  <a:pt x="4746" y="4673105"/>
                </a:lnTo>
                <a:lnTo>
                  <a:pt x="7230" y="4623083"/>
                </a:lnTo>
                <a:lnTo>
                  <a:pt x="10218" y="4573062"/>
                </a:lnTo>
                <a:lnTo>
                  <a:pt x="13701" y="4523047"/>
                </a:lnTo>
                <a:lnTo>
                  <a:pt x="17672" y="4473041"/>
                </a:lnTo>
                <a:lnTo>
                  <a:pt x="22124" y="4423049"/>
                </a:lnTo>
                <a:lnTo>
                  <a:pt x="27048" y="4373074"/>
                </a:lnTo>
                <a:lnTo>
                  <a:pt x="32437" y="4323120"/>
                </a:lnTo>
                <a:lnTo>
                  <a:pt x="38284" y="4273192"/>
                </a:lnTo>
                <a:lnTo>
                  <a:pt x="44580" y="4223293"/>
                </a:lnTo>
                <a:lnTo>
                  <a:pt x="51318" y="4173427"/>
                </a:lnTo>
                <a:lnTo>
                  <a:pt x="58490" y="4123598"/>
                </a:lnTo>
                <a:lnTo>
                  <a:pt x="66089" y="4073810"/>
                </a:lnTo>
                <a:lnTo>
                  <a:pt x="74106" y="4024068"/>
                </a:lnTo>
                <a:lnTo>
                  <a:pt x="82535" y="3974374"/>
                </a:lnTo>
                <a:lnTo>
                  <a:pt x="91366" y="3924734"/>
                </a:lnTo>
                <a:lnTo>
                  <a:pt x="100594" y="3875150"/>
                </a:lnTo>
                <a:lnTo>
                  <a:pt x="110209" y="3825628"/>
                </a:lnTo>
                <a:lnTo>
                  <a:pt x="120205" y="3776170"/>
                </a:lnTo>
                <a:lnTo>
                  <a:pt x="130574" y="3726781"/>
                </a:lnTo>
                <a:lnTo>
                  <a:pt x="141307" y="3677465"/>
                </a:lnTo>
                <a:lnTo>
                  <a:pt x="152397" y="3628226"/>
                </a:lnTo>
                <a:lnTo>
                  <a:pt x="163837" y="3579067"/>
                </a:lnTo>
                <a:lnTo>
                  <a:pt x="175619" y="3529994"/>
                </a:lnTo>
                <a:lnTo>
                  <a:pt x="187734" y="3481009"/>
                </a:lnTo>
                <a:lnTo>
                  <a:pt x="200176" y="3432116"/>
                </a:lnTo>
                <a:lnTo>
                  <a:pt x="212937" y="3383320"/>
                </a:lnTo>
                <a:lnTo>
                  <a:pt x="226009" y="3334625"/>
                </a:lnTo>
                <a:lnTo>
                  <a:pt x="239383" y="3286035"/>
                </a:lnTo>
                <a:lnTo>
                  <a:pt x="253054" y="3237553"/>
                </a:lnTo>
                <a:lnTo>
                  <a:pt x="267012" y="3189183"/>
                </a:lnTo>
                <a:lnTo>
                  <a:pt x="281251" y="3140930"/>
                </a:lnTo>
                <a:lnTo>
                  <a:pt x="295762" y="3092797"/>
                </a:lnTo>
                <a:lnTo>
                  <a:pt x="310537" y="3044788"/>
                </a:lnTo>
                <a:lnTo>
                  <a:pt x="325645" y="2996648"/>
                </a:lnTo>
                <a:lnTo>
                  <a:pt x="341012" y="2948587"/>
                </a:lnTo>
                <a:lnTo>
                  <a:pt x="356639" y="2900607"/>
                </a:lnTo>
                <a:lnTo>
                  <a:pt x="372525" y="2852711"/>
                </a:lnTo>
                <a:lnTo>
                  <a:pt x="388671" y="2804900"/>
                </a:lnTo>
                <a:lnTo>
                  <a:pt x="405077" y="2757177"/>
                </a:lnTo>
                <a:lnTo>
                  <a:pt x="421744" y="2709543"/>
                </a:lnTo>
                <a:lnTo>
                  <a:pt x="438672" y="2662000"/>
                </a:lnTo>
                <a:lnTo>
                  <a:pt x="455860" y="2614550"/>
                </a:lnTo>
                <a:lnTo>
                  <a:pt x="473310" y="2567196"/>
                </a:lnTo>
                <a:lnTo>
                  <a:pt x="491021" y="2519938"/>
                </a:lnTo>
                <a:lnTo>
                  <a:pt x="508993" y="2472780"/>
                </a:lnTo>
                <a:lnTo>
                  <a:pt x="527228" y="2425723"/>
                </a:lnTo>
                <a:lnTo>
                  <a:pt x="545724" y="2378768"/>
                </a:lnTo>
                <a:lnTo>
                  <a:pt x="564483" y="2331919"/>
                </a:lnTo>
                <a:lnTo>
                  <a:pt x="583504" y="2285177"/>
                </a:lnTo>
                <a:lnTo>
                  <a:pt x="602789" y="2238543"/>
                </a:lnTo>
                <a:lnTo>
                  <a:pt x="622336" y="2192021"/>
                </a:lnTo>
                <a:lnTo>
                  <a:pt x="642147" y="2145611"/>
                </a:lnTo>
                <a:lnTo>
                  <a:pt x="662221" y="2099316"/>
                </a:lnTo>
                <a:lnTo>
                  <a:pt x="682559" y="2053137"/>
                </a:lnTo>
                <a:lnTo>
                  <a:pt x="703160" y="2007078"/>
                </a:lnTo>
                <a:lnTo>
                  <a:pt x="724027" y="1961139"/>
                </a:lnTo>
                <a:lnTo>
                  <a:pt x="745157" y="1915322"/>
                </a:lnTo>
                <a:lnTo>
                  <a:pt x="766552" y="1869630"/>
                </a:lnTo>
                <a:lnTo>
                  <a:pt x="788213" y="1824065"/>
                </a:lnTo>
                <a:lnTo>
                  <a:pt x="810138" y="1778628"/>
                </a:lnTo>
                <a:lnTo>
                  <a:pt x="832329" y="1733321"/>
                </a:lnTo>
                <a:lnTo>
                  <a:pt x="854785" y="1688147"/>
                </a:lnTo>
                <a:lnTo>
                  <a:pt x="877508" y="1643107"/>
                </a:lnTo>
                <a:lnTo>
                  <a:pt x="900496" y="1598204"/>
                </a:lnTo>
                <a:lnTo>
                  <a:pt x="923751" y="1553438"/>
                </a:lnTo>
                <a:lnTo>
                  <a:pt x="947272" y="1508813"/>
                </a:lnTo>
                <a:lnTo>
                  <a:pt x="971061" y="1464330"/>
                </a:lnTo>
                <a:lnTo>
                  <a:pt x="995116" y="1419992"/>
                </a:lnTo>
                <a:lnTo>
                  <a:pt x="1019439" y="1375799"/>
                </a:lnTo>
                <a:lnTo>
                  <a:pt x="1044029" y="1331754"/>
                </a:lnTo>
                <a:lnTo>
                  <a:pt x="1068887" y="1287860"/>
                </a:lnTo>
                <a:lnTo>
                  <a:pt x="1094013" y="1244117"/>
                </a:lnTo>
                <a:lnTo>
                  <a:pt x="1119407" y="1200528"/>
                </a:lnTo>
                <a:lnTo>
                  <a:pt x="1145070" y="1157096"/>
                </a:lnTo>
                <a:lnTo>
                  <a:pt x="1171001" y="1113821"/>
                </a:lnTo>
                <a:lnTo>
                  <a:pt x="1197202" y="1070705"/>
                </a:lnTo>
                <a:lnTo>
                  <a:pt x="1223671" y="1027752"/>
                </a:lnTo>
                <a:lnTo>
                  <a:pt x="1252261" y="982160"/>
                </a:lnTo>
                <a:lnTo>
                  <a:pt x="1281332" y="936855"/>
                </a:lnTo>
                <a:lnTo>
                  <a:pt x="1310943" y="891892"/>
                </a:lnTo>
                <a:lnTo>
                  <a:pt x="1341152" y="847327"/>
                </a:lnTo>
                <a:lnTo>
                  <a:pt x="1372015" y="803215"/>
                </a:lnTo>
                <a:lnTo>
                  <a:pt x="1403592" y="759611"/>
                </a:lnTo>
                <a:lnTo>
                  <a:pt x="1435939" y="716570"/>
                </a:lnTo>
                <a:lnTo>
                  <a:pt x="1468697" y="675007"/>
                </a:lnTo>
                <a:lnTo>
                  <a:pt x="1502132" y="634945"/>
                </a:lnTo>
                <a:lnTo>
                  <a:pt x="1536232" y="596361"/>
                </a:lnTo>
                <a:lnTo>
                  <a:pt x="1570987" y="559232"/>
                </a:lnTo>
                <a:lnTo>
                  <a:pt x="1606386" y="523536"/>
                </a:lnTo>
                <a:lnTo>
                  <a:pt x="1642420" y="489250"/>
                </a:lnTo>
                <a:lnTo>
                  <a:pt x="1679077" y="456351"/>
                </a:lnTo>
                <a:lnTo>
                  <a:pt x="1716346" y="424816"/>
                </a:lnTo>
                <a:lnTo>
                  <a:pt x="1754219" y="394624"/>
                </a:lnTo>
                <a:lnTo>
                  <a:pt x="1792683" y="365750"/>
                </a:lnTo>
                <a:lnTo>
                  <a:pt x="1831728" y="338173"/>
                </a:lnTo>
                <a:lnTo>
                  <a:pt x="1871344" y="311869"/>
                </a:lnTo>
                <a:lnTo>
                  <a:pt x="1911521" y="286816"/>
                </a:lnTo>
                <a:lnTo>
                  <a:pt x="1952247" y="262991"/>
                </a:lnTo>
                <a:lnTo>
                  <a:pt x="1993513" y="240371"/>
                </a:lnTo>
                <a:lnTo>
                  <a:pt x="2035307" y="218934"/>
                </a:lnTo>
                <a:lnTo>
                  <a:pt x="2077619" y="198657"/>
                </a:lnTo>
                <a:lnTo>
                  <a:pt x="2120439" y="179517"/>
                </a:lnTo>
                <a:lnTo>
                  <a:pt x="2163756" y="161491"/>
                </a:lnTo>
                <a:lnTo>
                  <a:pt x="2207560" y="144557"/>
                </a:lnTo>
                <a:lnTo>
                  <a:pt x="2251839" y="128693"/>
                </a:lnTo>
                <a:lnTo>
                  <a:pt x="2296584" y="113874"/>
                </a:lnTo>
                <a:lnTo>
                  <a:pt x="2341785" y="100079"/>
                </a:lnTo>
                <a:lnTo>
                  <a:pt x="2387429" y="87284"/>
                </a:lnTo>
                <a:lnTo>
                  <a:pt x="2433508" y="75468"/>
                </a:lnTo>
                <a:lnTo>
                  <a:pt x="2480009" y="64606"/>
                </a:lnTo>
                <a:lnTo>
                  <a:pt x="2526924" y="54678"/>
                </a:lnTo>
                <a:lnTo>
                  <a:pt x="2574241" y="45659"/>
                </a:lnTo>
                <a:lnTo>
                  <a:pt x="2621950" y="37527"/>
                </a:lnTo>
                <a:lnTo>
                  <a:pt x="2670040" y="30260"/>
                </a:lnTo>
                <a:lnTo>
                  <a:pt x="2718501" y="23834"/>
                </a:lnTo>
                <a:lnTo>
                  <a:pt x="2767323" y="18227"/>
                </a:lnTo>
                <a:lnTo>
                  <a:pt x="2816493" y="13417"/>
                </a:lnTo>
                <a:lnTo>
                  <a:pt x="2866003" y="9380"/>
                </a:lnTo>
                <a:lnTo>
                  <a:pt x="2915842" y="6093"/>
                </a:lnTo>
                <a:lnTo>
                  <a:pt x="2965999" y="3535"/>
                </a:lnTo>
                <a:lnTo>
                  <a:pt x="3016463" y="1681"/>
                </a:lnTo>
                <a:lnTo>
                  <a:pt x="3067224" y="511"/>
                </a:lnTo>
                <a:lnTo>
                  <a:pt x="3118272" y="0"/>
                </a:lnTo>
                <a:lnTo>
                  <a:pt x="3169596" y="126"/>
                </a:lnTo>
                <a:lnTo>
                  <a:pt x="3218814" y="761"/>
                </a:lnTo>
                <a:lnTo>
                  <a:pt x="3268133" y="1833"/>
                </a:lnTo>
                <a:lnTo>
                  <a:pt x="3317539" y="3348"/>
                </a:lnTo>
                <a:lnTo>
                  <a:pt x="3367017" y="5308"/>
                </a:lnTo>
                <a:lnTo>
                  <a:pt x="3416552" y="7721"/>
                </a:lnTo>
                <a:lnTo>
                  <a:pt x="3466130" y="10589"/>
                </a:lnTo>
                <a:lnTo>
                  <a:pt x="3515737" y="13918"/>
                </a:lnTo>
                <a:lnTo>
                  <a:pt x="3565357" y="17712"/>
                </a:lnTo>
                <a:lnTo>
                  <a:pt x="3614975" y="21977"/>
                </a:lnTo>
                <a:lnTo>
                  <a:pt x="3664579" y="26717"/>
                </a:lnTo>
                <a:lnTo>
                  <a:pt x="3714152" y="31936"/>
                </a:lnTo>
                <a:lnTo>
                  <a:pt x="3763680" y="37640"/>
                </a:lnTo>
                <a:lnTo>
                  <a:pt x="3813149" y="43833"/>
                </a:lnTo>
                <a:lnTo>
                  <a:pt x="3862544" y="50520"/>
                </a:lnTo>
                <a:lnTo>
                  <a:pt x="3911850" y="57705"/>
                </a:lnTo>
                <a:lnTo>
                  <a:pt x="3961053" y="65394"/>
                </a:lnTo>
                <a:lnTo>
                  <a:pt x="4010138" y="73591"/>
                </a:lnTo>
                <a:lnTo>
                  <a:pt x="4059091" y="82301"/>
                </a:lnTo>
                <a:lnTo>
                  <a:pt x="4107897" y="91529"/>
                </a:lnTo>
                <a:lnTo>
                  <a:pt x="4156541" y="101278"/>
                </a:lnTo>
                <a:lnTo>
                  <a:pt x="4205008" y="111555"/>
                </a:lnTo>
                <a:lnTo>
                  <a:pt x="4253285" y="122364"/>
                </a:lnTo>
                <a:lnTo>
                  <a:pt x="4301356" y="133709"/>
                </a:lnTo>
                <a:lnTo>
                  <a:pt x="4349207" y="145595"/>
                </a:lnTo>
                <a:lnTo>
                  <a:pt x="4395225" y="156140"/>
                </a:lnTo>
                <a:lnTo>
                  <a:pt x="4441619" y="167944"/>
                </a:lnTo>
                <a:lnTo>
                  <a:pt x="4488317" y="180966"/>
                </a:lnTo>
                <a:lnTo>
                  <a:pt x="4535245" y="195177"/>
                </a:lnTo>
                <a:lnTo>
                  <a:pt x="4582326" y="210546"/>
                </a:lnTo>
                <a:lnTo>
                  <a:pt x="4629486" y="227042"/>
                </a:lnTo>
                <a:lnTo>
                  <a:pt x="4676650" y="244636"/>
                </a:lnTo>
                <a:lnTo>
                  <a:pt x="4723743" y="263296"/>
                </a:lnTo>
                <a:lnTo>
                  <a:pt x="4770690" y="282993"/>
                </a:lnTo>
                <a:lnTo>
                  <a:pt x="4817416" y="303696"/>
                </a:lnTo>
                <a:lnTo>
                  <a:pt x="4863846" y="325374"/>
                </a:lnTo>
                <a:lnTo>
                  <a:pt x="4909905" y="347999"/>
                </a:lnTo>
                <a:lnTo>
                  <a:pt x="4955519" y="371538"/>
                </a:lnTo>
                <a:lnTo>
                  <a:pt x="5000611" y="395961"/>
                </a:lnTo>
                <a:lnTo>
                  <a:pt x="5045107" y="421239"/>
                </a:lnTo>
                <a:lnTo>
                  <a:pt x="5088932" y="447341"/>
                </a:lnTo>
                <a:lnTo>
                  <a:pt x="5132011" y="474237"/>
                </a:lnTo>
                <a:lnTo>
                  <a:pt x="5174270" y="501896"/>
                </a:lnTo>
                <a:lnTo>
                  <a:pt x="5215632" y="530287"/>
                </a:lnTo>
                <a:lnTo>
                  <a:pt x="5256023" y="559381"/>
                </a:lnTo>
                <a:lnTo>
                  <a:pt x="5295369" y="589148"/>
                </a:lnTo>
                <a:lnTo>
                  <a:pt x="5333593" y="619556"/>
                </a:lnTo>
                <a:lnTo>
                  <a:pt x="5370621" y="650575"/>
                </a:lnTo>
                <a:lnTo>
                  <a:pt x="5406379" y="682176"/>
                </a:lnTo>
                <a:lnTo>
                  <a:pt x="5440790" y="714327"/>
                </a:lnTo>
                <a:lnTo>
                  <a:pt x="5477667" y="749582"/>
                </a:lnTo>
                <a:lnTo>
                  <a:pt x="5514750" y="784661"/>
                </a:lnTo>
                <a:lnTo>
                  <a:pt x="5552013" y="819589"/>
                </a:lnTo>
                <a:lnTo>
                  <a:pt x="5589429" y="854389"/>
                </a:lnTo>
                <a:lnTo>
                  <a:pt x="5664615" y="923702"/>
                </a:lnTo>
                <a:lnTo>
                  <a:pt x="5853401" y="1096423"/>
                </a:lnTo>
                <a:lnTo>
                  <a:pt x="5928686" y="1165790"/>
                </a:lnTo>
                <a:lnTo>
                  <a:pt x="6003521" y="1235603"/>
                </a:lnTo>
                <a:lnTo>
                  <a:pt x="6040704" y="1270736"/>
                </a:lnTo>
                <a:lnTo>
                  <a:pt x="6077694" y="1306053"/>
                </a:lnTo>
                <a:lnTo>
                  <a:pt x="6114466" y="1341577"/>
                </a:lnTo>
                <a:lnTo>
                  <a:pt x="6150993" y="1377332"/>
                </a:lnTo>
                <a:lnTo>
                  <a:pt x="6187247" y="1413342"/>
                </a:lnTo>
                <a:lnTo>
                  <a:pt x="6223204" y="1449631"/>
                </a:lnTo>
                <a:lnTo>
                  <a:pt x="6258835" y="1486223"/>
                </a:lnTo>
                <a:lnTo>
                  <a:pt x="6294115" y="1523141"/>
                </a:lnTo>
                <a:lnTo>
                  <a:pt x="6329017" y="1560411"/>
                </a:lnTo>
                <a:lnTo>
                  <a:pt x="6363514" y="1598055"/>
                </a:lnTo>
                <a:lnTo>
                  <a:pt x="6397580" y="1636097"/>
                </a:lnTo>
                <a:lnTo>
                  <a:pt x="6431188" y="1674562"/>
                </a:lnTo>
                <a:lnTo>
                  <a:pt x="6464312" y="1713473"/>
                </a:lnTo>
                <a:lnTo>
                  <a:pt x="6496924" y="1752855"/>
                </a:lnTo>
                <a:lnTo>
                  <a:pt x="6529000" y="1792731"/>
                </a:lnTo>
                <a:lnTo>
                  <a:pt x="6560511" y="1833125"/>
                </a:lnTo>
                <a:lnTo>
                  <a:pt x="6591432" y="1874061"/>
                </a:lnTo>
                <a:lnTo>
                  <a:pt x="6620521" y="1913958"/>
                </a:lnTo>
                <a:lnTo>
                  <a:pt x="6648918" y="1954435"/>
                </a:lnTo>
                <a:lnTo>
                  <a:pt x="6676572" y="1995480"/>
                </a:lnTo>
                <a:lnTo>
                  <a:pt x="6703434" y="2037079"/>
                </a:lnTo>
                <a:lnTo>
                  <a:pt x="6729454" y="2079220"/>
                </a:lnTo>
                <a:lnTo>
                  <a:pt x="6754583" y="2121891"/>
                </a:lnTo>
                <a:lnTo>
                  <a:pt x="6778770" y="2165077"/>
                </a:lnTo>
                <a:lnTo>
                  <a:pt x="6801966" y="2208768"/>
                </a:lnTo>
                <a:lnTo>
                  <a:pt x="6824122" y="2252948"/>
                </a:lnTo>
                <a:lnTo>
                  <a:pt x="6845187" y="2297607"/>
                </a:lnTo>
                <a:lnTo>
                  <a:pt x="6865112" y="2342731"/>
                </a:lnTo>
                <a:lnTo>
                  <a:pt x="6883847" y="2388306"/>
                </a:lnTo>
                <a:lnTo>
                  <a:pt x="6901343" y="2434322"/>
                </a:lnTo>
                <a:lnTo>
                  <a:pt x="6917549" y="2480764"/>
                </a:lnTo>
                <a:lnTo>
                  <a:pt x="6932416" y="2527619"/>
                </a:lnTo>
                <a:lnTo>
                  <a:pt x="6945895" y="2574876"/>
                </a:lnTo>
                <a:lnTo>
                  <a:pt x="6957935" y="2622520"/>
                </a:lnTo>
                <a:lnTo>
                  <a:pt x="6968487" y="2670540"/>
                </a:lnTo>
                <a:lnTo>
                  <a:pt x="6977501" y="2718923"/>
                </a:lnTo>
                <a:lnTo>
                  <a:pt x="6984927" y="2767655"/>
                </a:lnTo>
                <a:lnTo>
                  <a:pt x="6990746" y="2816565"/>
                </a:lnTo>
                <a:lnTo>
                  <a:pt x="6994972" y="2865412"/>
                </a:lnTo>
                <a:lnTo>
                  <a:pt x="6997665" y="2914196"/>
                </a:lnTo>
                <a:lnTo>
                  <a:pt x="6998882" y="2962917"/>
                </a:lnTo>
                <a:lnTo>
                  <a:pt x="6998683" y="3011574"/>
                </a:lnTo>
                <a:lnTo>
                  <a:pt x="6997125" y="3060168"/>
                </a:lnTo>
                <a:lnTo>
                  <a:pt x="6994267" y="3108697"/>
                </a:lnTo>
                <a:lnTo>
                  <a:pt x="6990167" y="3157161"/>
                </a:lnTo>
                <a:lnTo>
                  <a:pt x="6984883" y="3205561"/>
                </a:lnTo>
                <a:lnTo>
                  <a:pt x="6978474" y="3253895"/>
                </a:lnTo>
                <a:lnTo>
                  <a:pt x="6970998" y="3302164"/>
                </a:lnTo>
                <a:lnTo>
                  <a:pt x="6962514" y="3350367"/>
                </a:lnTo>
                <a:lnTo>
                  <a:pt x="6953080" y="3398503"/>
                </a:lnTo>
                <a:lnTo>
                  <a:pt x="6942755" y="3446573"/>
                </a:lnTo>
                <a:lnTo>
                  <a:pt x="6931596" y="3494576"/>
                </a:lnTo>
                <a:lnTo>
                  <a:pt x="6919661" y="3542512"/>
                </a:lnTo>
                <a:lnTo>
                  <a:pt x="6907011" y="3590380"/>
                </a:lnTo>
                <a:lnTo>
                  <a:pt x="6893702" y="3638180"/>
                </a:lnTo>
                <a:lnTo>
                  <a:pt x="6879793" y="3685912"/>
                </a:lnTo>
                <a:lnTo>
                  <a:pt x="6865343" y="3733575"/>
                </a:lnTo>
                <a:lnTo>
                  <a:pt x="6850409" y="3781170"/>
                </a:lnTo>
                <a:lnTo>
                  <a:pt x="6835051" y="3828695"/>
                </a:lnTo>
                <a:lnTo>
                  <a:pt x="6819326" y="3876150"/>
                </a:lnTo>
                <a:lnTo>
                  <a:pt x="6803293" y="3923536"/>
                </a:lnTo>
                <a:lnTo>
                  <a:pt x="6787010" y="3970851"/>
                </a:lnTo>
                <a:lnTo>
                  <a:pt x="6770536" y="4018095"/>
                </a:lnTo>
                <a:lnTo>
                  <a:pt x="6687339" y="4253248"/>
                </a:lnTo>
                <a:lnTo>
                  <a:pt x="6654763" y="4346802"/>
                </a:lnTo>
                <a:lnTo>
                  <a:pt x="6638438" y="4394734"/>
                </a:lnTo>
                <a:lnTo>
                  <a:pt x="6622357" y="4442749"/>
                </a:lnTo>
                <a:lnTo>
                  <a:pt x="6606497" y="4490842"/>
                </a:lnTo>
                <a:lnTo>
                  <a:pt x="6590838" y="4539003"/>
                </a:lnTo>
                <a:lnTo>
                  <a:pt x="6560029" y="4635501"/>
                </a:lnTo>
                <a:lnTo>
                  <a:pt x="6529751" y="4732180"/>
                </a:lnTo>
                <a:lnTo>
                  <a:pt x="6395312" y="5167802"/>
                </a:lnTo>
                <a:lnTo>
                  <a:pt x="6364779" y="5264359"/>
                </a:lnTo>
                <a:lnTo>
                  <a:pt x="6333622" y="5360690"/>
                </a:lnTo>
                <a:lnTo>
                  <a:pt x="6317754" y="5408751"/>
                </a:lnTo>
                <a:lnTo>
                  <a:pt x="6301663" y="5456732"/>
                </a:lnTo>
                <a:lnTo>
                  <a:pt x="6285327" y="5504626"/>
                </a:lnTo>
                <a:lnTo>
                  <a:pt x="6268723" y="5552423"/>
                </a:lnTo>
                <a:lnTo>
                  <a:pt x="6251831" y="5600117"/>
                </a:lnTo>
                <a:lnTo>
                  <a:pt x="6234626" y="5647700"/>
                </a:lnTo>
                <a:lnTo>
                  <a:pt x="6217088" y="5695163"/>
                </a:lnTo>
                <a:lnTo>
                  <a:pt x="6199194" y="5742500"/>
                </a:lnTo>
                <a:lnTo>
                  <a:pt x="6180921" y="5789701"/>
                </a:lnTo>
                <a:lnTo>
                  <a:pt x="6162248" y="5836760"/>
                </a:lnTo>
                <a:lnTo>
                  <a:pt x="6143256" y="5883393"/>
                </a:lnTo>
                <a:lnTo>
                  <a:pt x="6123813" y="5929864"/>
                </a:lnTo>
                <a:lnTo>
                  <a:pt x="6103903" y="5976154"/>
                </a:lnTo>
                <a:lnTo>
                  <a:pt x="6083510" y="6022245"/>
                </a:lnTo>
                <a:lnTo>
                  <a:pt x="6062619" y="6068120"/>
                </a:lnTo>
                <a:lnTo>
                  <a:pt x="6041216" y="6113761"/>
                </a:lnTo>
                <a:lnTo>
                  <a:pt x="6019284" y="6159149"/>
                </a:lnTo>
                <a:lnTo>
                  <a:pt x="5996809" y="6204266"/>
                </a:lnTo>
                <a:lnTo>
                  <a:pt x="5973775" y="6249096"/>
                </a:lnTo>
                <a:lnTo>
                  <a:pt x="5950167" y="6293619"/>
                </a:lnTo>
                <a:lnTo>
                  <a:pt x="5925969" y="6337818"/>
                </a:lnTo>
                <a:lnTo>
                  <a:pt x="5901168" y="6381676"/>
                </a:lnTo>
                <a:lnTo>
                  <a:pt x="5875746" y="6425173"/>
                </a:lnTo>
                <a:lnTo>
                  <a:pt x="5849689" y="6468292"/>
                </a:lnTo>
                <a:lnTo>
                  <a:pt x="5822981" y="6511015"/>
                </a:lnTo>
                <a:lnTo>
                  <a:pt x="5795608" y="6553324"/>
                </a:lnTo>
                <a:lnTo>
                  <a:pt x="5767554" y="6595202"/>
                </a:lnTo>
                <a:lnTo>
                  <a:pt x="5738583" y="6636341"/>
                </a:lnTo>
                <a:lnTo>
                  <a:pt x="5708657" y="6676319"/>
                </a:lnTo>
                <a:lnTo>
                  <a:pt x="5677875" y="6715265"/>
                </a:lnTo>
                <a:lnTo>
                  <a:pt x="5646336" y="6753309"/>
                </a:lnTo>
                <a:lnTo>
                  <a:pt x="5614140" y="6790580"/>
                </a:lnTo>
                <a:lnTo>
                  <a:pt x="5581387" y="6827208"/>
                </a:lnTo>
                <a:lnTo>
                  <a:pt x="5548176" y="6863321"/>
                </a:lnTo>
                <a:lnTo>
                  <a:pt x="5514606" y="6899050"/>
                </a:lnTo>
                <a:lnTo>
                  <a:pt x="5480778" y="6934524"/>
                </a:lnTo>
                <a:lnTo>
                  <a:pt x="5378733" y="7040708"/>
                </a:lnTo>
                <a:lnTo>
                  <a:pt x="5344863" y="7076455"/>
                </a:lnTo>
                <a:lnTo>
                  <a:pt x="5311232" y="7112594"/>
                </a:lnTo>
                <a:lnTo>
                  <a:pt x="5277938" y="7149254"/>
                </a:lnTo>
                <a:lnTo>
                  <a:pt x="5212993" y="7223167"/>
                </a:lnTo>
                <a:lnTo>
                  <a:pt x="5180213" y="7259622"/>
                </a:lnTo>
                <a:lnTo>
                  <a:pt x="5146809" y="7295919"/>
                </a:lnTo>
                <a:lnTo>
                  <a:pt x="5112847" y="7332045"/>
                </a:lnTo>
                <a:lnTo>
                  <a:pt x="5078395" y="7367987"/>
                </a:lnTo>
                <a:lnTo>
                  <a:pt x="5043518" y="7403733"/>
                </a:lnTo>
                <a:lnTo>
                  <a:pt x="5008283" y="7439271"/>
                </a:lnTo>
                <a:lnTo>
                  <a:pt x="4972756" y="7474587"/>
                </a:lnTo>
                <a:lnTo>
                  <a:pt x="4937004" y="7509671"/>
                </a:lnTo>
                <a:lnTo>
                  <a:pt x="4901094" y="7544508"/>
                </a:lnTo>
                <a:lnTo>
                  <a:pt x="4865092" y="7579086"/>
                </a:lnTo>
                <a:lnTo>
                  <a:pt x="4793077" y="7647418"/>
                </a:lnTo>
                <a:lnTo>
                  <a:pt x="4721492" y="7714566"/>
                </a:lnTo>
                <a:lnTo>
                  <a:pt x="4685786" y="7747215"/>
                </a:lnTo>
                <a:lnTo>
                  <a:pt x="4649226" y="7779103"/>
                </a:lnTo>
                <a:lnTo>
                  <a:pt x="4611805" y="7810080"/>
                </a:lnTo>
                <a:lnTo>
                  <a:pt x="4573515" y="7839993"/>
                </a:lnTo>
                <a:lnTo>
                  <a:pt x="4534348" y="7868690"/>
                </a:lnTo>
                <a:lnTo>
                  <a:pt x="4494298" y="7896020"/>
                </a:lnTo>
                <a:lnTo>
                  <a:pt x="4453355" y="7921831"/>
                </a:lnTo>
                <a:lnTo>
                  <a:pt x="4411513" y="7945971"/>
                </a:lnTo>
                <a:lnTo>
                  <a:pt x="4368764" y="7968289"/>
                </a:lnTo>
                <a:lnTo>
                  <a:pt x="4325100" y="7988633"/>
                </a:lnTo>
                <a:lnTo>
                  <a:pt x="4280513" y="8006851"/>
                </a:lnTo>
                <a:lnTo>
                  <a:pt x="4234997" y="8022790"/>
                </a:lnTo>
                <a:lnTo>
                  <a:pt x="4188543" y="8036301"/>
                </a:lnTo>
                <a:lnTo>
                  <a:pt x="4141144" y="8047229"/>
                </a:lnTo>
                <a:lnTo>
                  <a:pt x="4092792" y="8055425"/>
                </a:lnTo>
                <a:lnTo>
                  <a:pt x="4044748" y="8060712"/>
                </a:lnTo>
                <a:lnTo>
                  <a:pt x="3996713" y="8063309"/>
                </a:lnTo>
                <a:lnTo>
                  <a:pt x="3948705" y="8063409"/>
                </a:lnTo>
                <a:lnTo>
                  <a:pt x="3900741" y="8061207"/>
                </a:lnTo>
                <a:lnTo>
                  <a:pt x="3852840" y="8056897"/>
                </a:lnTo>
                <a:lnTo>
                  <a:pt x="3805018" y="8050673"/>
                </a:lnTo>
                <a:lnTo>
                  <a:pt x="3757292" y="8042730"/>
                </a:lnTo>
                <a:lnTo>
                  <a:pt x="3709681" y="8033260"/>
                </a:lnTo>
                <a:lnTo>
                  <a:pt x="3662202" y="8022459"/>
                </a:lnTo>
                <a:lnTo>
                  <a:pt x="3614872" y="80105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01619" y="1634615"/>
            <a:ext cx="8133080" cy="7228840"/>
          </a:xfrm>
          <a:custGeom>
            <a:rect b="b" l="l" r="r" t="t"/>
            <a:pathLst>
              <a:path extrusionOk="0" h="7228840" w="8133080">
                <a:moveTo>
                  <a:pt x="104775" y="3228052"/>
                </a:moveTo>
                <a:lnTo>
                  <a:pt x="123489" y="3182885"/>
                </a:lnTo>
                <a:lnTo>
                  <a:pt x="142923" y="3137994"/>
                </a:lnTo>
                <a:lnTo>
                  <a:pt x="162881" y="3093373"/>
                </a:lnTo>
                <a:lnTo>
                  <a:pt x="183170" y="3049015"/>
                </a:lnTo>
                <a:lnTo>
                  <a:pt x="915088" y="1473545"/>
                </a:lnTo>
                <a:lnTo>
                  <a:pt x="957467" y="1383222"/>
                </a:lnTo>
                <a:lnTo>
                  <a:pt x="978964" y="1338076"/>
                </a:lnTo>
                <a:lnTo>
                  <a:pt x="1000724" y="1293005"/>
                </a:lnTo>
                <a:lnTo>
                  <a:pt x="1022792" y="1248057"/>
                </a:lnTo>
                <a:lnTo>
                  <a:pt x="1045210" y="1203279"/>
                </a:lnTo>
                <a:lnTo>
                  <a:pt x="1068024" y="1158720"/>
                </a:lnTo>
                <a:lnTo>
                  <a:pt x="1091277" y="1114426"/>
                </a:lnTo>
                <a:lnTo>
                  <a:pt x="1115012" y="1070446"/>
                </a:lnTo>
                <a:lnTo>
                  <a:pt x="1139274" y="1026827"/>
                </a:lnTo>
                <a:lnTo>
                  <a:pt x="1164107" y="983618"/>
                </a:lnTo>
                <a:lnTo>
                  <a:pt x="1189554" y="940866"/>
                </a:lnTo>
                <a:lnTo>
                  <a:pt x="1215659" y="898619"/>
                </a:lnTo>
                <a:lnTo>
                  <a:pt x="1242467" y="856925"/>
                </a:lnTo>
                <a:lnTo>
                  <a:pt x="1270021" y="815831"/>
                </a:lnTo>
                <a:lnTo>
                  <a:pt x="1298365" y="775386"/>
                </a:lnTo>
                <a:lnTo>
                  <a:pt x="1327543" y="735637"/>
                </a:lnTo>
                <a:lnTo>
                  <a:pt x="1357598" y="696632"/>
                </a:lnTo>
                <a:lnTo>
                  <a:pt x="1388575" y="658418"/>
                </a:lnTo>
                <a:lnTo>
                  <a:pt x="1420518" y="621044"/>
                </a:lnTo>
                <a:lnTo>
                  <a:pt x="1453470" y="584558"/>
                </a:lnTo>
                <a:lnTo>
                  <a:pt x="1487475" y="549007"/>
                </a:lnTo>
                <a:lnTo>
                  <a:pt x="1522577" y="514438"/>
                </a:lnTo>
                <a:lnTo>
                  <a:pt x="1558821" y="480901"/>
                </a:lnTo>
                <a:lnTo>
                  <a:pt x="1596249" y="448442"/>
                </a:lnTo>
                <a:lnTo>
                  <a:pt x="1635777" y="416417"/>
                </a:lnTo>
                <a:lnTo>
                  <a:pt x="1676259" y="385833"/>
                </a:lnTo>
                <a:lnTo>
                  <a:pt x="1717653" y="356661"/>
                </a:lnTo>
                <a:lnTo>
                  <a:pt x="1759916" y="328875"/>
                </a:lnTo>
                <a:lnTo>
                  <a:pt x="1803006" y="302446"/>
                </a:lnTo>
                <a:lnTo>
                  <a:pt x="1846882" y="277347"/>
                </a:lnTo>
                <a:lnTo>
                  <a:pt x="1891499" y="253549"/>
                </a:lnTo>
                <a:lnTo>
                  <a:pt x="1936817" y="231026"/>
                </a:lnTo>
                <a:lnTo>
                  <a:pt x="1982793" y="209749"/>
                </a:lnTo>
                <a:lnTo>
                  <a:pt x="2029384" y="189690"/>
                </a:lnTo>
                <a:lnTo>
                  <a:pt x="2076547" y="170822"/>
                </a:lnTo>
                <a:lnTo>
                  <a:pt x="2124242" y="153118"/>
                </a:lnTo>
                <a:lnTo>
                  <a:pt x="2172425" y="136548"/>
                </a:lnTo>
                <a:lnTo>
                  <a:pt x="2221053" y="121086"/>
                </a:lnTo>
                <a:lnTo>
                  <a:pt x="2270086" y="106704"/>
                </a:lnTo>
                <a:lnTo>
                  <a:pt x="2319479" y="93374"/>
                </a:lnTo>
                <a:lnTo>
                  <a:pt x="2369191" y="81069"/>
                </a:lnTo>
                <a:lnTo>
                  <a:pt x="2419180" y="69759"/>
                </a:lnTo>
                <a:lnTo>
                  <a:pt x="2469403" y="59419"/>
                </a:lnTo>
                <a:lnTo>
                  <a:pt x="2519817" y="50019"/>
                </a:lnTo>
                <a:lnTo>
                  <a:pt x="2570381" y="41533"/>
                </a:lnTo>
                <a:lnTo>
                  <a:pt x="2621052" y="33933"/>
                </a:lnTo>
                <a:lnTo>
                  <a:pt x="2671788" y="27190"/>
                </a:lnTo>
                <a:lnTo>
                  <a:pt x="2722546" y="21277"/>
                </a:lnTo>
                <a:lnTo>
                  <a:pt x="2773283" y="16166"/>
                </a:lnTo>
                <a:lnTo>
                  <a:pt x="2823222" y="11863"/>
                </a:lnTo>
                <a:lnTo>
                  <a:pt x="2873161" y="8237"/>
                </a:lnTo>
                <a:lnTo>
                  <a:pt x="2923097" y="5282"/>
                </a:lnTo>
                <a:lnTo>
                  <a:pt x="2973027" y="2989"/>
                </a:lnTo>
                <a:lnTo>
                  <a:pt x="3022948" y="1349"/>
                </a:lnTo>
                <a:lnTo>
                  <a:pt x="3072858" y="356"/>
                </a:lnTo>
                <a:lnTo>
                  <a:pt x="3122753" y="0"/>
                </a:lnTo>
                <a:lnTo>
                  <a:pt x="3172630" y="273"/>
                </a:lnTo>
                <a:lnTo>
                  <a:pt x="3222487" y="1167"/>
                </a:lnTo>
                <a:lnTo>
                  <a:pt x="3272320" y="2675"/>
                </a:lnTo>
                <a:lnTo>
                  <a:pt x="3322127" y="4787"/>
                </a:lnTo>
                <a:lnTo>
                  <a:pt x="3371904" y="7497"/>
                </a:lnTo>
                <a:lnTo>
                  <a:pt x="3421648" y="10795"/>
                </a:lnTo>
                <a:lnTo>
                  <a:pt x="3471358" y="14674"/>
                </a:lnTo>
                <a:lnTo>
                  <a:pt x="3521029" y="19125"/>
                </a:lnTo>
                <a:lnTo>
                  <a:pt x="3570658" y="24141"/>
                </a:lnTo>
                <a:lnTo>
                  <a:pt x="3620243" y="29713"/>
                </a:lnTo>
                <a:lnTo>
                  <a:pt x="3669782" y="35833"/>
                </a:lnTo>
                <a:lnTo>
                  <a:pt x="3719269" y="42492"/>
                </a:lnTo>
                <a:lnTo>
                  <a:pt x="3768704" y="49684"/>
                </a:lnTo>
                <a:lnTo>
                  <a:pt x="3818083" y="57399"/>
                </a:lnTo>
                <a:lnTo>
                  <a:pt x="3867402" y="65630"/>
                </a:lnTo>
                <a:lnTo>
                  <a:pt x="3916660" y="74368"/>
                </a:lnTo>
                <a:lnTo>
                  <a:pt x="3965853" y="83605"/>
                </a:lnTo>
                <a:lnTo>
                  <a:pt x="4014977" y="93334"/>
                </a:lnTo>
                <a:lnTo>
                  <a:pt x="4064031" y="103545"/>
                </a:lnTo>
                <a:lnTo>
                  <a:pt x="4113011" y="114231"/>
                </a:lnTo>
                <a:lnTo>
                  <a:pt x="4161914" y="125384"/>
                </a:lnTo>
                <a:lnTo>
                  <a:pt x="4210738" y="136995"/>
                </a:lnTo>
                <a:lnTo>
                  <a:pt x="4259479" y="149057"/>
                </a:lnTo>
                <a:lnTo>
                  <a:pt x="4308134" y="161561"/>
                </a:lnTo>
                <a:lnTo>
                  <a:pt x="4356700" y="174500"/>
                </a:lnTo>
                <a:lnTo>
                  <a:pt x="4405175" y="187864"/>
                </a:lnTo>
                <a:lnTo>
                  <a:pt x="4453555" y="201646"/>
                </a:lnTo>
                <a:lnTo>
                  <a:pt x="4501838" y="215838"/>
                </a:lnTo>
                <a:lnTo>
                  <a:pt x="4550020" y="230432"/>
                </a:lnTo>
                <a:lnTo>
                  <a:pt x="4598099" y="245419"/>
                </a:lnTo>
                <a:lnTo>
                  <a:pt x="4646072" y="260791"/>
                </a:lnTo>
                <a:lnTo>
                  <a:pt x="4693935" y="276541"/>
                </a:lnTo>
                <a:lnTo>
                  <a:pt x="4741686" y="292659"/>
                </a:lnTo>
                <a:lnTo>
                  <a:pt x="4789322" y="309139"/>
                </a:lnTo>
                <a:lnTo>
                  <a:pt x="4836839" y="325971"/>
                </a:lnTo>
                <a:lnTo>
                  <a:pt x="4884236" y="343148"/>
                </a:lnTo>
                <a:lnTo>
                  <a:pt x="4931508" y="360661"/>
                </a:lnTo>
                <a:lnTo>
                  <a:pt x="4978653" y="378503"/>
                </a:lnTo>
                <a:lnTo>
                  <a:pt x="5025668" y="396665"/>
                </a:lnTo>
                <a:lnTo>
                  <a:pt x="5072551" y="415140"/>
                </a:lnTo>
                <a:lnTo>
                  <a:pt x="5119297" y="433918"/>
                </a:lnTo>
                <a:lnTo>
                  <a:pt x="5165904" y="452992"/>
                </a:lnTo>
                <a:lnTo>
                  <a:pt x="5212370" y="472354"/>
                </a:lnTo>
                <a:lnTo>
                  <a:pt x="5258691" y="491995"/>
                </a:lnTo>
                <a:lnTo>
                  <a:pt x="5304864" y="511908"/>
                </a:lnTo>
                <a:lnTo>
                  <a:pt x="5350886" y="532084"/>
                </a:lnTo>
                <a:lnTo>
                  <a:pt x="5396754" y="552515"/>
                </a:lnTo>
                <a:lnTo>
                  <a:pt x="5442466" y="573193"/>
                </a:lnTo>
                <a:lnTo>
                  <a:pt x="5488267" y="594217"/>
                </a:lnTo>
                <a:lnTo>
                  <a:pt x="5533957" y="615489"/>
                </a:lnTo>
                <a:lnTo>
                  <a:pt x="5579533" y="637007"/>
                </a:lnTo>
                <a:lnTo>
                  <a:pt x="5624993" y="658773"/>
                </a:lnTo>
                <a:lnTo>
                  <a:pt x="5670337" y="680786"/>
                </a:lnTo>
                <a:lnTo>
                  <a:pt x="5715561" y="703046"/>
                </a:lnTo>
                <a:lnTo>
                  <a:pt x="5760663" y="725553"/>
                </a:lnTo>
                <a:lnTo>
                  <a:pt x="5805642" y="748307"/>
                </a:lnTo>
                <a:lnTo>
                  <a:pt x="5850496" y="771309"/>
                </a:lnTo>
                <a:lnTo>
                  <a:pt x="5895223" y="794557"/>
                </a:lnTo>
                <a:lnTo>
                  <a:pt x="5939820" y="818053"/>
                </a:lnTo>
                <a:lnTo>
                  <a:pt x="5984287" y="841795"/>
                </a:lnTo>
                <a:lnTo>
                  <a:pt x="6028620" y="865785"/>
                </a:lnTo>
                <a:lnTo>
                  <a:pt x="6072818" y="890022"/>
                </a:lnTo>
                <a:lnTo>
                  <a:pt x="6116879" y="914506"/>
                </a:lnTo>
                <a:lnTo>
                  <a:pt x="6160800" y="939237"/>
                </a:lnTo>
                <a:lnTo>
                  <a:pt x="6204581" y="964215"/>
                </a:lnTo>
                <a:lnTo>
                  <a:pt x="6248219" y="989440"/>
                </a:lnTo>
                <a:lnTo>
                  <a:pt x="6291712" y="1014912"/>
                </a:lnTo>
                <a:lnTo>
                  <a:pt x="6335057" y="1040631"/>
                </a:lnTo>
                <a:lnTo>
                  <a:pt x="6378254" y="1066597"/>
                </a:lnTo>
                <a:lnTo>
                  <a:pt x="6421300" y="1092810"/>
                </a:lnTo>
                <a:lnTo>
                  <a:pt x="6464193" y="1119270"/>
                </a:lnTo>
                <a:lnTo>
                  <a:pt x="6506932" y="1145977"/>
                </a:lnTo>
                <a:lnTo>
                  <a:pt x="6549513" y="1172931"/>
                </a:lnTo>
                <a:lnTo>
                  <a:pt x="6591936" y="1200132"/>
                </a:lnTo>
                <a:lnTo>
                  <a:pt x="6634198" y="1227579"/>
                </a:lnTo>
                <a:lnTo>
                  <a:pt x="6676297" y="1255274"/>
                </a:lnTo>
                <a:lnTo>
                  <a:pt x="6718231" y="1283216"/>
                </a:lnTo>
                <a:lnTo>
                  <a:pt x="6759999" y="1311404"/>
                </a:lnTo>
                <a:lnTo>
                  <a:pt x="6801598" y="1339840"/>
                </a:lnTo>
                <a:lnTo>
                  <a:pt x="6843027" y="1368522"/>
                </a:lnTo>
                <a:lnTo>
                  <a:pt x="6884283" y="1397451"/>
                </a:lnTo>
                <a:lnTo>
                  <a:pt x="6925365" y="1426627"/>
                </a:lnTo>
                <a:lnTo>
                  <a:pt x="6966270" y="1456050"/>
                </a:lnTo>
                <a:lnTo>
                  <a:pt x="7006996" y="1485719"/>
                </a:lnTo>
                <a:lnTo>
                  <a:pt x="7047542" y="1515636"/>
                </a:lnTo>
                <a:lnTo>
                  <a:pt x="7087906" y="1545799"/>
                </a:lnTo>
                <a:lnTo>
                  <a:pt x="7128085" y="1576209"/>
                </a:lnTo>
                <a:lnTo>
                  <a:pt x="7168078" y="1606866"/>
                </a:lnTo>
                <a:lnTo>
                  <a:pt x="7207882" y="1637770"/>
                </a:lnTo>
                <a:lnTo>
                  <a:pt x="7247497" y="1668920"/>
                </a:lnTo>
                <a:lnTo>
                  <a:pt x="7286919" y="1700317"/>
                </a:lnTo>
                <a:lnTo>
                  <a:pt x="7326146" y="1731961"/>
                </a:lnTo>
                <a:lnTo>
                  <a:pt x="7367721" y="1766039"/>
                </a:lnTo>
                <a:lnTo>
                  <a:pt x="7408951" y="1800558"/>
                </a:lnTo>
                <a:lnTo>
                  <a:pt x="7449774" y="1835570"/>
                </a:lnTo>
                <a:lnTo>
                  <a:pt x="7490127" y="1871125"/>
                </a:lnTo>
                <a:lnTo>
                  <a:pt x="7529949" y="1907273"/>
                </a:lnTo>
                <a:lnTo>
                  <a:pt x="7569178" y="1944064"/>
                </a:lnTo>
                <a:lnTo>
                  <a:pt x="7607750" y="1981549"/>
                </a:lnTo>
                <a:lnTo>
                  <a:pt x="7644807" y="2019256"/>
                </a:lnTo>
                <a:lnTo>
                  <a:pt x="7680291" y="2057446"/>
                </a:lnTo>
                <a:lnTo>
                  <a:pt x="7714227" y="2096111"/>
                </a:lnTo>
                <a:lnTo>
                  <a:pt x="7746637" y="2135243"/>
                </a:lnTo>
                <a:lnTo>
                  <a:pt x="7777547" y="2174834"/>
                </a:lnTo>
                <a:lnTo>
                  <a:pt x="7806979" y="2214878"/>
                </a:lnTo>
                <a:lnTo>
                  <a:pt x="7834958" y="2255366"/>
                </a:lnTo>
                <a:lnTo>
                  <a:pt x="7861507" y="2296290"/>
                </a:lnTo>
                <a:lnTo>
                  <a:pt x="7886651" y="2337644"/>
                </a:lnTo>
                <a:lnTo>
                  <a:pt x="7910413" y="2379420"/>
                </a:lnTo>
                <a:lnTo>
                  <a:pt x="7932818" y="2421610"/>
                </a:lnTo>
                <a:lnTo>
                  <a:pt x="7953888" y="2464206"/>
                </a:lnTo>
                <a:lnTo>
                  <a:pt x="7973648" y="2507201"/>
                </a:lnTo>
                <a:lnTo>
                  <a:pt x="7992122" y="2550587"/>
                </a:lnTo>
                <a:lnTo>
                  <a:pt x="8009333" y="2594357"/>
                </a:lnTo>
                <a:lnTo>
                  <a:pt x="8025305" y="2638503"/>
                </a:lnTo>
                <a:lnTo>
                  <a:pt x="8040063" y="2683018"/>
                </a:lnTo>
                <a:lnTo>
                  <a:pt x="8053630" y="2727893"/>
                </a:lnTo>
                <a:lnTo>
                  <a:pt x="8066030" y="2773122"/>
                </a:lnTo>
                <a:lnTo>
                  <a:pt x="8077287" y="2818697"/>
                </a:lnTo>
                <a:lnTo>
                  <a:pt x="8087424" y="2864609"/>
                </a:lnTo>
                <a:lnTo>
                  <a:pt x="8096466" y="2910853"/>
                </a:lnTo>
                <a:lnTo>
                  <a:pt x="8104436" y="2957419"/>
                </a:lnTo>
                <a:lnTo>
                  <a:pt x="8111358" y="3004300"/>
                </a:lnTo>
                <a:lnTo>
                  <a:pt x="8117257" y="3051490"/>
                </a:lnTo>
                <a:lnTo>
                  <a:pt x="8122155" y="3098979"/>
                </a:lnTo>
                <a:lnTo>
                  <a:pt x="8126077" y="3146761"/>
                </a:lnTo>
                <a:lnTo>
                  <a:pt x="8129047" y="3194828"/>
                </a:lnTo>
                <a:lnTo>
                  <a:pt x="8131088" y="3243172"/>
                </a:lnTo>
                <a:lnTo>
                  <a:pt x="8132225" y="3291786"/>
                </a:lnTo>
                <a:lnTo>
                  <a:pt x="8132481" y="3340663"/>
                </a:lnTo>
                <a:lnTo>
                  <a:pt x="8131880" y="3389794"/>
                </a:lnTo>
                <a:lnTo>
                  <a:pt x="8130445" y="3439171"/>
                </a:lnTo>
                <a:lnTo>
                  <a:pt x="8128202" y="3488789"/>
                </a:lnTo>
                <a:lnTo>
                  <a:pt x="8125173" y="3538638"/>
                </a:lnTo>
                <a:lnTo>
                  <a:pt x="8121383" y="3588711"/>
                </a:lnTo>
                <a:lnTo>
                  <a:pt x="8116855" y="3639001"/>
                </a:lnTo>
                <a:lnTo>
                  <a:pt x="8111613" y="3689501"/>
                </a:lnTo>
                <a:lnTo>
                  <a:pt x="8105681" y="3740201"/>
                </a:lnTo>
                <a:lnTo>
                  <a:pt x="8099083" y="3791095"/>
                </a:lnTo>
                <a:lnTo>
                  <a:pt x="8092246" y="3839837"/>
                </a:lnTo>
                <a:lnTo>
                  <a:pt x="8084963" y="3888624"/>
                </a:lnTo>
                <a:lnTo>
                  <a:pt x="8077232" y="3937442"/>
                </a:lnTo>
                <a:lnTo>
                  <a:pt x="8069048" y="3986275"/>
                </a:lnTo>
                <a:lnTo>
                  <a:pt x="8060410" y="4035108"/>
                </a:lnTo>
                <a:lnTo>
                  <a:pt x="8051315" y="4083927"/>
                </a:lnTo>
                <a:lnTo>
                  <a:pt x="8041760" y="4132716"/>
                </a:lnTo>
                <a:lnTo>
                  <a:pt x="8031741" y="4181460"/>
                </a:lnTo>
                <a:lnTo>
                  <a:pt x="8021257" y="4230144"/>
                </a:lnTo>
                <a:lnTo>
                  <a:pt x="8010304" y="4278753"/>
                </a:lnTo>
                <a:lnTo>
                  <a:pt x="7998880" y="4327272"/>
                </a:lnTo>
                <a:lnTo>
                  <a:pt x="7986981" y="4375686"/>
                </a:lnTo>
                <a:lnTo>
                  <a:pt x="7974605" y="4423979"/>
                </a:lnTo>
                <a:lnTo>
                  <a:pt x="7961748" y="4472137"/>
                </a:lnTo>
                <a:lnTo>
                  <a:pt x="7948409" y="4520145"/>
                </a:lnTo>
                <a:lnTo>
                  <a:pt x="7934584" y="4567987"/>
                </a:lnTo>
                <a:lnTo>
                  <a:pt x="7920270" y="4615648"/>
                </a:lnTo>
                <a:lnTo>
                  <a:pt x="7905465" y="4663114"/>
                </a:lnTo>
                <a:lnTo>
                  <a:pt x="7890165" y="4710369"/>
                </a:lnTo>
                <a:lnTo>
                  <a:pt x="7874368" y="4757398"/>
                </a:lnTo>
                <a:lnTo>
                  <a:pt x="7858072" y="4804186"/>
                </a:lnTo>
                <a:lnTo>
                  <a:pt x="7841272" y="4850718"/>
                </a:lnTo>
                <a:lnTo>
                  <a:pt x="7823966" y="4896979"/>
                </a:lnTo>
                <a:lnTo>
                  <a:pt x="7806152" y="4942953"/>
                </a:lnTo>
                <a:lnTo>
                  <a:pt x="7789899" y="4987277"/>
                </a:lnTo>
                <a:lnTo>
                  <a:pt x="7772350" y="5031817"/>
                </a:lnTo>
                <a:lnTo>
                  <a:pt x="7753555" y="5076506"/>
                </a:lnTo>
                <a:lnTo>
                  <a:pt x="7733554" y="5121272"/>
                </a:lnTo>
                <a:lnTo>
                  <a:pt x="7712386" y="5166046"/>
                </a:lnTo>
                <a:lnTo>
                  <a:pt x="7690091" y="5210757"/>
                </a:lnTo>
                <a:lnTo>
                  <a:pt x="7666707" y="5255334"/>
                </a:lnTo>
                <a:lnTo>
                  <a:pt x="7642276" y="5299707"/>
                </a:lnTo>
                <a:lnTo>
                  <a:pt x="7616836" y="5343805"/>
                </a:lnTo>
                <a:lnTo>
                  <a:pt x="7590427" y="5387558"/>
                </a:lnTo>
                <a:lnTo>
                  <a:pt x="7563088" y="5430895"/>
                </a:lnTo>
                <a:lnTo>
                  <a:pt x="7534859" y="5473745"/>
                </a:lnTo>
                <a:lnTo>
                  <a:pt x="7505779" y="5516038"/>
                </a:lnTo>
                <a:lnTo>
                  <a:pt x="7475889" y="5557703"/>
                </a:lnTo>
                <a:lnTo>
                  <a:pt x="7445227" y="5598670"/>
                </a:lnTo>
                <a:lnTo>
                  <a:pt x="7413833" y="5638868"/>
                </a:lnTo>
                <a:lnTo>
                  <a:pt x="7381747" y="5678227"/>
                </a:lnTo>
                <a:lnTo>
                  <a:pt x="7349008" y="5716675"/>
                </a:lnTo>
                <a:lnTo>
                  <a:pt x="7315655" y="5754143"/>
                </a:lnTo>
                <a:lnTo>
                  <a:pt x="7281730" y="5790560"/>
                </a:lnTo>
                <a:lnTo>
                  <a:pt x="7247269" y="5825854"/>
                </a:lnTo>
                <a:lnTo>
                  <a:pt x="7212315" y="5859957"/>
                </a:lnTo>
                <a:lnTo>
                  <a:pt x="7176905" y="5892796"/>
                </a:lnTo>
                <a:lnTo>
                  <a:pt x="7141080" y="5924302"/>
                </a:lnTo>
                <a:lnTo>
                  <a:pt x="7104878" y="5954403"/>
                </a:lnTo>
                <a:lnTo>
                  <a:pt x="7065290" y="5986561"/>
                </a:lnTo>
                <a:lnTo>
                  <a:pt x="7025851" y="6018945"/>
                </a:lnTo>
                <a:lnTo>
                  <a:pt x="6986538" y="6051527"/>
                </a:lnTo>
                <a:lnTo>
                  <a:pt x="6947333" y="6084276"/>
                </a:lnTo>
                <a:lnTo>
                  <a:pt x="6869163" y="6150162"/>
                </a:lnTo>
                <a:lnTo>
                  <a:pt x="6674190" y="6315762"/>
                </a:lnTo>
                <a:lnTo>
                  <a:pt x="6595953" y="6381740"/>
                </a:lnTo>
                <a:lnTo>
                  <a:pt x="6517332" y="6447216"/>
                </a:lnTo>
                <a:lnTo>
                  <a:pt x="6477826" y="6479692"/>
                </a:lnTo>
                <a:lnTo>
                  <a:pt x="6438162" y="6511955"/>
                </a:lnTo>
                <a:lnTo>
                  <a:pt x="6398321" y="6543974"/>
                </a:lnTo>
                <a:lnTo>
                  <a:pt x="6358282" y="6575722"/>
                </a:lnTo>
                <a:lnTo>
                  <a:pt x="6318024" y="6607168"/>
                </a:lnTo>
                <a:lnTo>
                  <a:pt x="6277528" y="6638282"/>
                </a:lnTo>
                <a:lnTo>
                  <a:pt x="6236772" y="6669037"/>
                </a:lnTo>
                <a:lnTo>
                  <a:pt x="6195737" y="6699402"/>
                </a:lnTo>
                <a:lnTo>
                  <a:pt x="6154402" y="6729348"/>
                </a:lnTo>
                <a:lnTo>
                  <a:pt x="6112746" y="6758845"/>
                </a:lnTo>
                <a:lnTo>
                  <a:pt x="6070751" y="6787865"/>
                </a:lnTo>
                <a:lnTo>
                  <a:pt x="6028394" y="6816378"/>
                </a:lnTo>
                <a:lnTo>
                  <a:pt x="5985656" y="6844354"/>
                </a:lnTo>
                <a:lnTo>
                  <a:pt x="5942516" y="6871764"/>
                </a:lnTo>
                <a:lnTo>
                  <a:pt x="5898955" y="6898580"/>
                </a:lnTo>
                <a:lnTo>
                  <a:pt x="5854951" y="6924770"/>
                </a:lnTo>
                <a:lnTo>
                  <a:pt x="5810484" y="6950307"/>
                </a:lnTo>
                <a:lnTo>
                  <a:pt x="5767279" y="6974158"/>
                </a:lnTo>
                <a:lnTo>
                  <a:pt x="5723585" y="6997249"/>
                </a:lnTo>
                <a:lnTo>
                  <a:pt x="5679423" y="7019532"/>
                </a:lnTo>
                <a:lnTo>
                  <a:pt x="5634811" y="7040960"/>
                </a:lnTo>
                <a:lnTo>
                  <a:pt x="5589768" y="7061485"/>
                </a:lnTo>
                <a:lnTo>
                  <a:pt x="5544313" y="7081058"/>
                </a:lnTo>
                <a:lnTo>
                  <a:pt x="5498465" y="7099634"/>
                </a:lnTo>
                <a:lnTo>
                  <a:pt x="5452244" y="7117163"/>
                </a:lnTo>
                <a:lnTo>
                  <a:pt x="5405667" y="7133599"/>
                </a:lnTo>
                <a:lnTo>
                  <a:pt x="5358754" y="7148893"/>
                </a:lnTo>
                <a:lnTo>
                  <a:pt x="5311525" y="7162997"/>
                </a:lnTo>
                <a:lnTo>
                  <a:pt x="5263997" y="7175865"/>
                </a:lnTo>
                <a:lnTo>
                  <a:pt x="5216190" y="7187448"/>
                </a:lnTo>
                <a:lnTo>
                  <a:pt x="5168123" y="7197698"/>
                </a:lnTo>
                <a:lnTo>
                  <a:pt x="5119815" y="7206569"/>
                </a:lnTo>
                <a:lnTo>
                  <a:pt x="5071285" y="7214011"/>
                </a:lnTo>
                <a:lnTo>
                  <a:pt x="5022552" y="7219978"/>
                </a:lnTo>
                <a:lnTo>
                  <a:pt x="4973634" y="7224422"/>
                </a:lnTo>
                <a:lnTo>
                  <a:pt x="4924551" y="7227295"/>
                </a:lnTo>
                <a:lnTo>
                  <a:pt x="4875321" y="7228549"/>
                </a:lnTo>
                <a:lnTo>
                  <a:pt x="4826119" y="7228186"/>
                </a:lnTo>
                <a:lnTo>
                  <a:pt x="4777179" y="7226252"/>
                </a:lnTo>
                <a:lnTo>
                  <a:pt x="4728496" y="7222804"/>
                </a:lnTo>
                <a:lnTo>
                  <a:pt x="4680061" y="7217901"/>
                </a:lnTo>
                <a:lnTo>
                  <a:pt x="4631867" y="7211600"/>
                </a:lnTo>
                <a:lnTo>
                  <a:pt x="4583909" y="7203959"/>
                </a:lnTo>
                <a:lnTo>
                  <a:pt x="4536178" y="7195037"/>
                </a:lnTo>
                <a:lnTo>
                  <a:pt x="4488667" y="7184891"/>
                </a:lnTo>
                <a:lnTo>
                  <a:pt x="4441371" y="7173579"/>
                </a:lnTo>
                <a:lnTo>
                  <a:pt x="4394281" y="7161160"/>
                </a:lnTo>
                <a:lnTo>
                  <a:pt x="4347390" y="7147690"/>
                </a:lnTo>
                <a:lnTo>
                  <a:pt x="4300692" y="7133229"/>
                </a:lnTo>
                <a:lnTo>
                  <a:pt x="4254180" y="7117833"/>
                </a:lnTo>
                <a:lnTo>
                  <a:pt x="4207845" y="7101561"/>
                </a:lnTo>
                <a:lnTo>
                  <a:pt x="4161683" y="7084471"/>
                </a:lnTo>
                <a:lnTo>
                  <a:pt x="4115685" y="7066621"/>
                </a:lnTo>
                <a:lnTo>
                  <a:pt x="4069844" y="7048068"/>
                </a:lnTo>
                <a:lnTo>
                  <a:pt x="4024153" y="7028871"/>
                </a:lnTo>
                <a:lnTo>
                  <a:pt x="3978606" y="7009087"/>
                </a:lnTo>
                <a:lnTo>
                  <a:pt x="3933195" y="6988775"/>
                </a:lnTo>
                <a:lnTo>
                  <a:pt x="3887913" y="6967992"/>
                </a:lnTo>
                <a:lnTo>
                  <a:pt x="3842754" y="6946796"/>
                </a:lnTo>
                <a:lnTo>
                  <a:pt x="3797710" y="6925246"/>
                </a:lnTo>
                <a:lnTo>
                  <a:pt x="3752774" y="6903399"/>
                </a:lnTo>
                <a:lnTo>
                  <a:pt x="3707939" y="6881313"/>
                </a:lnTo>
                <a:lnTo>
                  <a:pt x="3663198" y="6859046"/>
                </a:lnTo>
                <a:lnTo>
                  <a:pt x="3440660" y="6747024"/>
                </a:lnTo>
                <a:lnTo>
                  <a:pt x="3352057" y="6702976"/>
                </a:lnTo>
                <a:lnTo>
                  <a:pt x="3306617" y="6680771"/>
                </a:lnTo>
                <a:lnTo>
                  <a:pt x="3261063" y="6658797"/>
                </a:lnTo>
                <a:lnTo>
                  <a:pt x="3215404" y="6637033"/>
                </a:lnTo>
                <a:lnTo>
                  <a:pt x="3169652" y="6615459"/>
                </a:lnTo>
                <a:lnTo>
                  <a:pt x="3077910" y="6572794"/>
                </a:lnTo>
                <a:lnTo>
                  <a:pt x="2985922" y="6530634"/>
                </a:lnTo>
                <a:lnTo>
                  <a:pt x="2571184" y="6342639"/>
                </a:lnTo>
                <a:lnTo>
                  <a:pt x="2479349" y="6300242"/>
                </a:lnTo>
                <a:lnTo>
                  <a:pt x="2387816" y="6257253"/>
                </a:lnTo>
                <a:lnTo>
                  <a:pt x="2342190" y="6235485"/>
                </a:lnTo>
                <a:lnTo>
                  <a:pt x="2296671" y="6213505"/>
                </a:lnTo>
                <a:lnTo>
                  <a:pt x="2251270" y="6191294"/>
                </a:lnTo>
                <a:lnTo>
                  <a:pt x="2205997" y="6168829"/>
                </a:lnTo>
                <a:lnTo>
                  <a:pt x="2160864" y="6146090"/>
                </a:lnTo>
                <a:lnTo>
                  <a:pt x="2115880" y="6123057"/>
                </a:lnTo>
                <a:lnTo>
                  <a:pt x="2071057" y="6099706"/>
                </a:lnTo>
                <a:lnTo>
                  <a:pt x="2026404" y="6076019"/>
                </a:lnTo>
                <a:lnTo>
                  <a:pt x="1981933" y="6051973"/>
                </a:lnTo>
                <a:lnTo>
                  <a:pt x="1937653" y="6027548"/>
                </a:lnTo>
                <a:lnTo>
                  <a:pt x="1893836" y="6002860"/>
                </a:lnTo>
                <a:lnTo>
                  <a:pt x="1850237" y="5977745"/>
                </a:lnTo>
                <a:lnTo>
                  <a:pt x="1806875" y="5952189"/>
                </a:lnTo>
                <a:lnTo>
                  <a:pt x="1763772" y="5926179"/>
                </a:lnTo>
                <a:lnTo>
                  <a:pt x="1720945" y="5899703"/>
                </a:lnTo>
                <a:lnTo>
                  <a:pt x="1678416" y="5872748"/>
                </a:lnTo>
                <a:lnTo>
                  <a:pt x="1636203" y="5845300"/>
                </a:lnTo>
                <a:lnTo>
                  <a:pt x="1594327" y="5817347"/>
                </a:lnTo>
                <a:lnTo>
                  <a:pt x="1552807" y="5788875"/>
                </a:lnTo>
                <a:lnTo>
                  <a:pt x="1511662" y="5759873"/>
                </a:lnTo>
                <a:lnTo>
                  <a:pt x="1470914" y="5730327"/>
                </a:lnTo>
                <a:lnTo>
                  <a:pt x="1430580" y="5700224"/>
                </a:lnTo>
                <a:lnTo>
                  <a:pt x="1390682" y="5669551"/>
                </a:lnTo>
                <a:lnTo>
                  <a:pt x="1351238" y="5638296"/>
                </a:lnTo>
                <a:lnTo>
                  <a:pt x="1312268" y="5606445"/>
                </a:lnTo>
                <a:lnTo>
                  <a:pt x="1273793" y="5573986"/>
                </a:lnTo>
                <a:lnTo>
                  <a:pt x="1235831" y="5540905"/>
                </a:lnTo>
                <a:lnTo>
                  <a:pt x="1198717" y="5507008"/>
                </a:lnTo>
                <a:lnTo>
                  <a:pt x="1162874" y="5472308"/>
                </a:lnTo>
                <a:lnTo>
                  <a:pt x="1128161" y="5436889"/>
                </a:lnTo>
                <a:lnTo>
                  <a:pt x="1094438" y="5400833"/>
                </a:lnTo>
                <a:lnTo>
                  <a:pt x="1061564" y="5364222"/>
                </a:lnTo>
                <a:lnTo>
                  <a:pt x="1029397" y="5327139"/>
                </a:lnTo>
                <a:lnTo>
                  <a:pt x="997798" y="5289665"/>
                </a:lnTo>
                <a:lnTo>
                  <a:pt x="966625" y="5251885"/>
                </a:lnTo>
                <a:lnTo>
                  <a:pt x="935738" y="5213880"/>
                </a:lnTo>
                <a:lnTo>
                  <a:pt x="843381" y="5099339"/>
                </a:lnTo>
                <a:lnTo>
                  <a:pt x="812228" y="5061258"/>
                </a:lnTo>
                <a:lnTo>
                  <a:pt x="780657" y="5023365"/>
                </a:lnTo>
                <a:lnTo>
                  <a:pt x="748526" y="4985741"/>
                </a:lnTo>
                <a:lnTo>
                  <a:pt x="683471" y="4912049"/>
                </a:lnTo>
                <a:lnTo>
                  <a:pt x="651479" y="4874961"/>
                </a:lnTo>
                <a:lnTo>
                  <a:pt x="619722" y="4837273"/>
                </a:lnTo>
                <a:lnTo>
                  <a:pt x="588206" y="4799054"/>
                </a:lnTo>
                <a:lnTo>
                  <a:pt x="556933" y="4760371"/>
                </a:lnTo>
                <a:lnTo>
                  <a:pt x="525908" y="4721292"/>
                </a:lnTo>
                <a:lnTo>
                  <a:pt x="495134" y="4681883"/>
                </a:lnTo>
                <a:lnTo>
                  <a:pt x="464617" y="4642213"/>
                </a:lnTo>
                <a:lnTo>
                  <a:pt x="434359" y="4602349"/>
                </a:lnTo>
                <a:lnTo>
                  <a:pt x="404366" y="4562359"/>
                </a:lnTo>
                <a:lnTo>
                  <a:pt x="374639" y="4522310"/>
                </a:lnTo>
                <a:lnTo>
                  <a:pt x="316006" y="4442305"/>
                </a:lnTo>
                <a:lnTo>
                  <a:pt x="258492" y="4362875"/>
                </a:lnTo>
                <a:lnTo>
                  <a:pt x="230641" y="4323361"/>
                </a:lnTo>
                <a:lnTo>
                  <a:pt x="203652" y="4283096"/>
                </a:lnTo>
                <a:lnTo>
                  <a:pt x="177674" y="4242091"/>
                </a:lnTo>
                <a:lnTo>
                  <a:pt x="152860" y="4200358"/>
                </a:lnTo>
                <a:lnTo>
                  <a:pt x="129361" y="4157907"/>
                </a:lnTo>
                <a:lnTo>
                  <a:pt x="107329" y="4114751"/>
                </a:lnTo>
                <a:lnTo>
                  <a:pt x="86914" y="4070901"/>
                </a:lnTo>
                <a:lnTo>
                  <a:pt x="68269" y="4026369"/>
                </a:lnTo>
                <a:lnTo>
                  <a:pt x="51544" y="3981165"/>
                </a:lnTo>
                <a:lnTo>
                  <a:pt x="36891" y="3935301"/>
                </a:lnTo>
                <a:lnTo>
                  <a:pt x="24461" y="3888789"/>
                </a:lnTo>
                <a:lnTo>
                  <a:pt x="14405" y="3841640"/>
                </a:lnTo>
                <a:lnTo>
                  <a:pt x="6876" y="3793866"/>
                </a:lnTo>
                <a:lnTo>
                  <a:pt x="2023" y="3745478"/>
                </a:lnTo>
                <a:lnTo>
                  <a:pt x="0" y="3696488"/>
                </a:lnTo>
                <a:lnTo>
                  <a:pt x="820" y="3648168"/>
                </a:lnTo>
                <a:lnTo>
                  <a:pt x="4305" y="3600194"/>
                </a:lnTo>
                <a:lnTo>
                  <a:pt x="10260" y="3552561"/>
                </a:lnTo>
                <a:lnTo>
                  <a:pt x="18491" y="3505260"/>
                </a:lnTo>
                <a:lnTo>
                  <a:pt x="28804" y="3458285"/>
                </a:lnTo>
                <a:lnTo>
                  <a:pt x="41003" y="3411629"/>
                </a:lnTo>
                <a:lnTo>
                  <a:pt x="54894" y="3365285"/>
                </a:lnTo>
                <a:lnTo>
                  <a:pt x="70283" y="3319245"/>
                </a:lnTo>
                <a:lnTo>
                  <a:pt x="86975" y="3273503"/>
                </a:lnTo>
                <a:lnTo>
                  <a:pt x="104775" y="3228052"/>
                </a:lnTo>
                <a:close/>
              </a:path>
            </a:pathLst>
          </a:custGeom>
          <a:solidFill>
            <a:srgbClr val="62B8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6700314" y="1293432"/>
            <a:ext cx="4887371" cy="1135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rgbClr val="E4B9A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941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700314" y="1293432"/>
            <a:ext cx="4887371" cy="1135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37693" y="2321771"/>
            <a:ext cx="17612613" cy="4843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E4B9A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2B8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1123154" y="1620630"/>
            <a:ext cx="7181719" cy="673776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9173458" y="1511882"/>
            <a:ext cx="830580" cy="836294"/>
          </a:xfrm>
          <a:custGeom>
            <a:rect b="b" l="l" r="r" t="t"/>
            <a:pathLst>
              <a:path extrusionOk="0" h="836294" w="830579">
                <a:moveTo>
                  <a:pt x="415073" y="835797"/>
                </a:moveTo>
                <a:lnTo>
                  <a:pt x="374389" y="833785"/>
                </a:lnTo>
                <a:lnTo>
                  <a:pt x="334097" y="827767"/>
                </a:lnTo>
                <a:lnTo>
                  <a:pt x="294584" y="817803"/>
                </a:lnTo>
                <a:lnTo>
                  <a:pt x="256232" y="803986"/>
                </a:lnTo>
                <a:lnTo>
                  <a:pt x="219409" y="786452"/>
                </a:lnTo>
                <a:lnTo>
                  <a:pt x="184470" y="765369"/>
                </a:lnTo>
                <a:lnTo>
                  <a:pt x="151753" y="740939"/>
                </a:lnTo>
                <a:lnTo>
                  <a:pt x="121572" y="713397"/>
                </a:lnTo>
                <a:lnTo>
                  <a:pt x="94217" y="683011"/>
                </a:lnTo>
                <a:lnTo>
                  <a:pt x="69952" y="650071"/>
                </a:lnTo>
                <a:lnTo>
                  <a:pt x="49011" y="614895"/>
                </a:lnTo>
                <a:lnTo>
                  <a:pt x="31595" y="577821"/>
                </a:lnTo>
                <a:lnTo>
                  <a:pt x="17872" y="539208"/>
                </a:lnTo>
                <a:lnTo>
                  <a:pt x="7975" y="499426"/>
                </a:lnTo>
                <a:lnTo>
                  <a:pt x="1998" y="458859"/>
                </a:lnTo>
                <a:lnTo>
                  <a:pt x="0" y="417898"/>
                </a:lnTo>
                <a:lnTo>
                  <a:pt x="124" y="407639"/>
                </a:lnTo>
                <a:lnTo>
                  <a:pt x="3121" y="366740"/>
                </a:lnTo>
                <a:lnTo>
                  <a:pt x="10085" y="326333"/>
                </a:lnTo>
                <a:lnTo>
                  <a:pt x="20950" y="286808"/>
                </a:lnTo>
                <a:lnTo>
                  <a:pt x="35610" y="248546"/>
                </a:lnTo>
                <a:lnTo>
                  <a:pt x="53924" y="211914"/>
                </a:lnTo>
                <a:lnTo>
                  <a:pt x="75717" y="177266"/>
                </a:lnTo>
                <a:lnTo>
                  <a:pt x="100778" y="144935"/>
                </a:lnTo>
                <a:lnTo>
                  <a:pt x="128866" y="115234"/>
                </a:lnTo>
                <a:lnTo>
                  <a:pt x="159709" y="88447"/>
                </a:lnTo>
                <a:lnTo>
                  <a:pt x="193012" y="64833"/>
                </a:lnTo>
                <a:lnTo>
                  <a:pt x="228454" y="44619"/>
                </a:lnTo>
                <a:lnTo>
                  <a:pt x="265694" y="28000"/>
                </a:lnTo>
                <a:lnTo>
                  <a:pt x="304371" y="15136"/>
                </a:lnTo>
                <a:lnTo>
                  <a:pt x="344114" y="6151"/>
                </a:lnTo>
                <a:lnTo>
                  <a:pt x="384542" y="1131"/>
                </a:lnTo>
                <a:lnTo>
                  <a:pt x="415073" y="0"/>
                </a:lnTo>
                <a:lnTo>
                  <a:pt x="425263" y="125"/>
                </a:lnTo>
                <a:lnTo>
                  <a:pt x="465886" y="3142"/>
                </a:lnTo>
                <a:lnTo>
                  <a:pt x="506020" y="10154"/>
                </a:lnTo>
                <a:lnTo>
                  <a:pt x="545277" y="21092"/>
                </a:lnTo>
                <a:lnTo>
                  <a:pt x="583281" y="35852"/>
                </a:lnTo>
                <a:lnTo>
                  <a:pt x="619665" y="54291"/>
                </a:lnTo>
                <a:lnTo>
                  <a:pt x="654079" y="76232"/>
                </a:lnTo>
                <a:lnTo>
                  <a:pt x="686190" y="101464"/>
                </a:lnTo>
                <a:lnTo>
                  <a:pt x="715691" y="129742"/>
                </a:lnTo>
                <a:lnTo>
                  <a:pt x="742298" y="160796"/>
                </a:lnTo>
                <a:lnTo>
                  <a:pt x="765752" y="194326"/>
                </a:lnTo>
                <a:lnTo>
                  <a:pt x="785829" y="230009"/>
                </a:lnTo>
                <a:lnTo>
                  <a:pt x="802336" y="267502"/>
                </a:lnTo>
                <a:lnTo>
                  <a:pt x="815113" y="306442"/>
                </a:lnTo>
                <a:lnTo>
                  <a:pt x="824037" y="346457"/>
                </a:lnTo>
                <a:lnTo>
                  <a:pt x="829023" y="387159"/>
                </a:lnTo>
                <a:lnTo>
                  <a:pt x="830147" y="417898"/>
                </a:lnTo>
                <a:lnTo>
                  <a:pt x="830022" y="428157"/>
                </a:lnTo>
                <a:lnTo>
                  <a:pt x="827026" y="469057"/>
                </a:lnTo>
                <a:lnTo>
                  <a:pt x="820061" y="509463"/>
                </a:lnTo>
                <a:lnTo>
                  <a:pt x="809197" y="548988"/>
                </a:lnTo>
                <a:lnTo>
                  <a:pt x="794537" y="587251"/>
                </a:lnTo>
                <a:lnTo>
                  <a:pt x="776222" y="623883"/>
                </a:lnTo>
                <a:lnTo>
                  <a:pt x="754430" y="658531"/>
                </a:lnTo>
                <a:lnTo>
                  <a:pt x="729369" y="690861"/>
                </a:lnTo>
                <a:lnTo>
                  <a:pt x="701281" y="720562"/>
                </a:lnTo>
                <a:lnTo>
                  <a:pt x="670437" y="747349"/>
                </a:lnTo>
                <a:lnTo>
                  <a:pt x="637134" y="770963"/>
                </a:lnTo>
                <a:lnTo>
                  <a:pt x="601693" y="791177"/>
                </a:lnTo>
                <a:lnTo>
                  <a:pt x="564453" y="807796"/>
                </a:lnTo>
                <a:lnTo>
                  <a:pt x="525776" y="820660"/>
                </a:lnTo>
                <a:lnTo>
                  <a:pt x="486032" y="829646"/>
                </a:lnTo>
                <a:lnTo>
                  <a:pt x="445605" y="834665"/>
                </a:lnTo>
                <a:lnTo>
                  <a:pt x="415073" y="8357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9144230" y="1482211"/>
            <a:ext cx="889000" cy="895350"/>
          </a:xfrm>
          <a:custGeom>
            <a:rect b="b" l="l" r="r" t="t"/>
            <a:pathLst>
              <a:path extrusionOk="0" h="895350" w="889000">
                <a:moveTo>
                  <a:pt x="444772" y="895127"/>
                </a:moveTo>
                <a:lnTo>
                  <a:pt x="397351" y="892581"/>
                </a:lnTo>
                <a:lnTo>
                  <a:pt x="334093" y="881151"/>
                </a:lnTo>
                <a:lnTo>
                  <a:pt x="288776" y="866862"/>
                </a:lnTo>
                <a:lnTo>
                  <a:pt x="245877" y="848068"/>
                </a:lnTo>
                <a:lnTo>
                  <a:pt x="205629" y="825083"/>
                </a:lnTo>
                <a:lnTo>
                  <a:pt x="168264" y="798216"/>
                </a:lnTo>
                <a:lnTo>
                  <a:pt x="134014" y="767778"/>
                </a:lnTo>
                <a:lnTo>
                  <a:pt x="103111" y="734082"/>
                </a:lnTo>
                <a:lnTo>
                  <a:pt x="75787" y="697437"/>
                </a:lnTo>
                <a:lnTo>
                  <a:pt x="52274" y="658155"/>
                </a:lnTo>
                <a:lnTo>
                  <a:pt x="32804" y="616546"/>
                </a:lnTo>
                <a:lnTo>
                  <a:pt x="17610" y="572923"/>
                </a:lnTo>
                <a:lnTo>
                  <a:pt x="6923" y="527595"/>
                </a:lnTo>
                <a:lnTo>
                  <a:pt x="975" y="480875"/>
                </a:lnTo>
                <a:lnTo>
                  <a:pt x="0" y="433073"/>
                </a:lnTo>
                <a:lnTo>
                  <a:pt x="4227" y="384500"/>
                </a:lnTo>
                <a:lnTo>
                  <a:pt x="13240" y="338393"/>
                </a:lnTo>
                <a:lnTo>
                  <a:pt x="26809" y="294181"/>
                </a:lnTo>
                <a:lnTo>
                  <a:pt x="44657" y="252105"/>
                </a:lnTo>
                <a:lnTo>
                  <a:pt x="66505" y="212411"/>
                </a:lnTo>
                <a:lnTo>
                  <a:pt x="92075" y="175341"/>
                </a:lnTo>
                <a:lnTo>
                  <a:pt x="121088" y="141139"/>
                </a:lnTo>
                <a:lnTo>
                  <a:pt x="153266" y="110048"/>
                </a:lnTo>
                <a:lnTo>
                  <a:pt x="188331" y="82313"/>
                </a:lnTo>
                <a:lnTo>
                  <a:pt x="226003" y="58177"/>
                </a:lnTo>
                <a:lnTo>
                  <a:pt x="266005" y="37882"/>
                </a:lnTo>
                <a:lnTo>
                  <a:pt x="308059" y="21674"/>
                </a:lnTo>
                <a:lnTo>
                  <a:pt x="351886" y="9795"/>
                </a:lnTo>
                <a:lnTo>
                  <a:pt x="397207" y="2489"/>
                </a:lnTo>
                <a:lnTo>
                  <a:pt x="443744" y="0"/>
                </a:lnTo>
                <a:lnTo>
                  <a:pt x="459527" y="286"/>
                </a:lnTo>
                <a:lnTo>
                  <a:pt x="506944" y="4512"/>
                </a:lnTo>
                <a:lnTo>
                  <a:pt x="554457" y="13983"/>
                </a:lnTo>
                <a:lnTo>
                  <a:pt x="599782" y="28268"/>
                </a:lnTo>
                <a:lnTo>
                  <a:pt x="642687" y="47058"/>
                </a:lnTo>
                <a:lnTo>
                  <a:pt x="664025" y="59242"/>
                </a:lnTo>
                <a:lnTo>
                  <a:pt x="443744" y="59242"/>
                </a:lnTo>
                <a:lnTo>
                  <a:pt x="396745" y="62174"/>
                </a:lnTo>
                <a:lnTo>
                  <a:pt x="351237" y="70746"/>
                </a:lnTo>
                <a:lnTo>
                  <a:pt x="307603" y="84622"/>
                </a:lnTo>
                <a:lnTo>
                  <a:pt x="266227" y="103467"/>
                </a:lnTo>
                <a:lnTo>
                  <a:pt x="227491" y="126946"/>
                </a:lnTo>
                <a:lnTo>
                  <a:pt x="191780" y="154722"/>
                </a:lnTo>
                <a:lnTo>
                  <a:pt x="159477" y="186459"/>
                </a:lnTo>
                <a:lnTo>
                  <a:pt x="130964" y="221823"/>
                </a:lnTo>
                <a:lnTo>
                  <a:pt x="106625" y="260478"/>
                </a:lnTo>
                <a:lnTo>
                  <a:pt x="86844" y="302087"/>
                </a:lnTo>
                <a:lnTo>
                  <a:pt x="72003" y="346315"/>
                </a:lnTo>
                <a:lnTo>
                  <a:pt x="62487" y="392828"/>
                </a:lnTo>
                <a:lnTo>
                  <a:pt x="58662" y="441407"/>
                </a:lnTo>
                <a:lnTo>
                  <a:pt x="60806" y="489039"/>
                </a:lnTo>
                <a:lnTo>
                  <a:pt x="68609" y="535311"/>
                </a:lnTo>
                <a:lnTo>
                  <a:pt x="81762" y="579808"/>
                </a:lnTo>
                <a:lnTo>
                  <a:pt x="99956" y="622114"/>
                </a:lnTo>
                <a:lnTo>
                  <a:pt x="122882" y="661815"/>
                </a:lnTo>
                <a:lnTo>
                  <a:pt x="150232" y="698497"/>
                </a:lnTo>
                <a:lnTo>
                  <a:pt x="181694" y="731744"/>
                </a:lnTo>
                <a:lnTo>
                  <a:pt x="216962" y="761143"/>
                </a:lnTo>
                <a:lnTo>
                  <a:pt x="255724" y="786279"/>
                </a:lnTo>
                <a:lnTo>
                  <a:pt x="297673" y="806736"/>
                </a:lnTo>
                <a:lnTo>
                  <a:pt x="342499" y="822100"/>
                </a:lnTo>
                <a:lnTo>
                  <a:pt x="389893" y="831957"/>
                </a:lnTo>
                <a:lnTo>
                  <a:pt x="431065" y="835609"/>
                </a:lnTo>
                <a:lnTo>
                  <a:pt x="444772" y="835847"/>
                </a:lnTo>
                <a:lnTo>
                  <a:pt x="664244" y="835847"/>
                </a:lnTo>
                <a:lnTo>
                  <a:pt x="662522" y="836951"/>
                </a:lnTo>
                <a:lnTo>
                  <a:pt x="622516" y="857244"/>
                </a:lnTo>
                <a:lnTo>
                  <a:pt x="580460" y="873452"/>
                </a:lnTo>
                <a:lnTo>
                  <a:pt x="536632" y="885331"/>
                </a:lnTo>
                <a:lnTo>
                  <a:pt x="491310" y="892637"/>
                </a:lnTo>
                <a:lnTo>
                  <a:pt x="444772" y="895127"/>
                </a:lnTo>
                <a:close/>
              </a:path>
              <a:path extrusionOk="0" h="895350" w="889000">
                <a:moveTo>
                  <a:pt x="664244" y="835847"/>
                </a:moveTo>
                <a:lnTo>
                  <a:pt x="444772" y="835847"/>
                </a:lnTo>
                <a:lnTo>
                  <a:pt x="491778" y="832915"/>
                </a:lnTo>
                <a:lnTo>
                  <a:pt x="537295" y="824343"/>
                </a:lnTo>
                <a:lnTo>
                  <a:pt x="580939" y="810467"/>
                </a:lnTo>
                <a:lnTo>
                  <a:pt x="622325" y="791622"/>
                </a:lnTo>
                <a:lnTo>
                  <a:pt x="661071" y="768145"/>
                </a:lnTo>
                <a:lnTo>
                  <a:pt x="696791" y="740370"/>
                </a:lnTo>
                <a:lnTo>
                  <a:pt x="729104" y="708634"/>
                </a:lnTo>
                <a:lnTo>
                  <a:pt x="757623" y="673273"/>
                </a:lnTo>
                <a:lnTo>
                  <a:pt x="781967" y="634622"/>
                </a:lnTo>
                <a:lnTo>
                  <a:pt x="801751" y="593016"/>
                </a:lnTo>
                <a:lnTo>
                  <a:pt x="816591" y="548792"/>
                </a:lnTo>
                <a:lnTo>
                  <a:pt x="826103" y="502286"/>
                </a:lnTo>
                <a:lnTo>
                  <a:pt x="829930" y="453702"/>
                </a:lnTo>
                <a:lnTo>
                  <a:pt x="827788" y="406065"/>
                </a:lnTo>
                <a:lnTo>
                  <a:pt x="819985" y="359790"/>
                </a:lnTo>
                <a:lnTo>
                  <a:pt x="806830" y="315292"/>
                </a:lnTo>
                <a:lnTo>
                  <a:pt x="788633" y="272985"/>
                </a:lnTo>
                <a:lnTo>
                  <a:pt x="765704" y="233283"/>
                </a:lnTo>
                <a:lnTo>
                  <a:pt x="738350" y="196601"/>
                </a:lnTo>
                <a:lnTo>
                  <a:pt x="706882" y="163354"/>
                </a:lnTo>
                <a:lnTo>
                  <a:pt x="671609" y="133956"/>
                </a:lnTo>
                <a:lnTo>
                  <a:pt x="632840" y="108821"/>
                </a:lnTo>
                <a:lnTo>
                  <a:pt x="590884" y="88365"/>
                </a:lnTo>
                <a:lnTo>
                  <a:pt x="546050" y="73001"/>
                </a:lnTo>
                <a:lnTo>
                  <a:pt x="498648" y="63144"/>
                </a:lnTo>
                <a:lnTo>
                  <a:pt x="457460" y="59490"/>
                </a:lnTo>
                <a:lnTo>
                  <a:pt x="443744" y="59242"/>
                </a:lnTo>
                <a:lnTo>
                  <a:pt x="664025" y="59242"/>
                </a:lnTo>
                <a:lnTo>
                  <a:pt x="720308" y="96907"/>
                </a:lnTo>
                <a:lnTo>
                  <a:pt x="754561" y="127343"/>
                </a:lnTo>
                <a:lnTo>
                  <a:pt x="785466" y="161039"/>
                </a:lnTo>
                <a:lnTo>
                  <a:pt x="812792" y="197685"/>
                </a:lnTo>
                <a:lnTo>
                  <a:pt x="836305" y="236969"/>
                </a:lnTo>
                <a:lnTo>
                  <a:pt x="855775" y="278579"/>
                </a:lnTo>
                <a:lnTo>
                  <a:pt x="870969" y="322206"/>
                </a:lnTo>
                <a:lnTo>
                  <a:pt x="881656" y="367537"/>
                </a:lnTo>
                <a:lnTo>
                  <a:pt x="887603" y="414263"/>
                </a:lnTo>
                <a:lnTo>
                  <a:pt x="888578" y="462071"/>
                </a:lnTo>
                <a:lnTo>
                  <a:pt x="884351" y="510651"/>
                </a:lnTo>
                <a:lnTo>
                  <a:pt x="875330" y="556753"/>
                </a:lnTo>
                <a:lnTo>
                  <a:pt x="861753" y="600961"/>
                </a:lnTo>
                <a:lnTo>
                  <a:pt x="843898" y="643033"/>
                </a:lnTo>
                <a:lnTo>
                  <a:pt x="822044" y="682724"/>
                </a:lnTo>
                <a:lnTo>
                  <a:pt x="796468" y="719792"/>
                </a:lnTo>
                <a:lnTo>
                  <a:pt x="767450" y="753992"/>
                </a:lnTo>
                <a:lnTo>
                  <a:pt x="735267" y="785081"/>
                </a:lnTo>
                <a:lnTo>
                  <a:pt x="700198" y="812815"/>
                </a:lnTo>
                <a:lnTo>
                  <a:pt x="664244" y="835847"/>
                </a:lnTo>
                <a:close/>
              </a:path>
            </a:pathLst>
          </a:custGeom>
          <a:solidFill>
            <a:srgbClr val="00A6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9284826" y="1238137"/>
            <a:ext cx="1097915" cy="991235"/>
          </a:xfrm>
          <a:custGeom>
            <a:rect b="b" l="l" r="r" t="t"/>
            <a:pathLst>
              <a:path extrusionOk="0" h="991235" w="1097915">
                <a:moveTo>
                  <a:pt x="492670" y="737684"/>
                </a:moveTo>
                <a:lnTo>
                  <a:pt x="297910" y="737684"/>
                </a:lnTo>
                <a:lnTo>
                  <a:pt x="322912" y="697657"/>
                </a:lnTo>
                <a:lnTo>
                  <a:pt x="349729" y="657155"/>
                </a:lnTo>
                <a:lnTo>
                  <a:pt x="378320" y="616230"/>
                </a:lnTo>
                <a:lnTo>
                  <a:pt x="408536" y="575089"/>
                </a:lnTo>
                <a:lnTo>
                  <a:pt x="440257" y="533902"/>
                </a:lnTo>
                <a:lnTo>
                  <a:pt x="473362" y="492839"/>
                </a:lnTo>
                <a:lnTo>
                  <a:pt x="507729" y="452070"/>
                </a:lnTo>
                <a:lnTo>
                  <a:pt x="543237" y="411762"/>
                </a:lnTo>
                <a:lnTo>
                  <a:pt x="579765" y="372086"/>
                </a:lnTo>
                <a:lnTo>
                  <a:pt x="617193" y="333212"/>
                </a:lnTo>
                <a:lnTo>
                  <a:pt x="655398" y="295307"/>
                </a:lnTo>
                <a:lnTo>
                  <a:pt x="694260" y="258543"/>
                </a:lnTo>
                <a:lnTo>
                  <a:pt x="733658" y="223088"/>
                </a:lnTo>
                <a:lnTo>
                  <a:pt x="773470" y="189112"/>
                </a:lnTo>
                <a:lnTo>
                  <a:pt x="813575" y="156784"/>
                </a:lnTo>
                <a:lnTo>
                  <a:pt x="853853" y="126273"/>
                </a:lnTo>
                <a:lnTo>
                  <a:pt x="894182" y="97750"/>
                </a:lnTo>
                <a:lnTo>
                  <a:pt x="934440" y="71382"/>
                </a:lnTo>
                <a:lnTo>
                  <a:pt x="974508" y="47340"/>
                </a:lnTo>
                <a:lnTo>
                  <a:pt x="1014262" y="25793"/>
                </a:lnTo>
                <a:lnTo>
                  <a:pt x="1064696" y="0"/>
                </a:lnTo>
                <a:lnTo>
                  <a:pt x="1097423" y="59017"/>
                </a:lnTo>
                <a:lnTo>
                  <a:pt x="1076062" y="73476"/>
                </a:lnTo>
                <a:lnTo>
                  <a:pt x="1052390" y="90363"/>
                </a:lnTo>
                <a:lnTo>
                  <a:pt x="998921" y="131375"/>
                </a:lnTo>
                <a:lnTo>
                  <a:pt x="938644" y="181950"/>
                </a:lnTo>
                <a:lnTo>
                  <a:pt x="906459" y="210793"/>
                </a:lnTo>
                <a:lnTo>
                  <a:pt x="873182" y="241989"/>
                </a:lnTo>
                <a:lnTo>
                  <a:pt x="839016" y="275526"/>
                </a:lnTo>
                <a:lnTo>
                  <a:pt x="804162" y="311390"/>
                </a:lnTo>
                <a:lnTo>
                  <a:pt x="768826" y="349569"/>
                </a:lnTo>
                <a:lnTo>
                  <a:pt x="733209" y="390051"/>
                </a:lnTo>
                <a:lnTo>
                  <a:pt x="697515" y="432823"/>
                </a:lnTo>
                <a:lnTo>
                  <a:pt x="661948" y="477872"/>
                </a:lnTo>
                <a:lnTo>
                  <a:pt x="626710" y="525186"/>
                </a:lnTo>
                <a:lnTo>
                  <a:pt x="592004" y="574751"/>
                </a:lnTo>
                <a:lnTo>
                  <a:pt x="558034" y="626556"/>
                </a:lnTo>
                <a:lnTo>
                  <a:pt x="525003" y="680588"/>
                </a:lnTo>
                <a:lnTo>
                  <a:pt x="493114" y="736833"/>
                </a:lnTo>
                <a:lnTo>
                  <a:pt x="492670" y="737684"/>
                </a:lnTo>
                <a:close/>
              </a:path>
              <a:path extrusionOk="0" h="991235" w="1097915">
                <a:moveTo>
                  <a:pt x="296375" y="991233"/>
                </a:moveTo>
                <a:lnTo>
                  <a:pt x="248686" y="968269"/>
                </a:lnTo>
                <a:lnTo>
                  <a:pt x="220215" y="931068"/>
                </a:lnTo>
                <a:lnTo>
                  <a:pt x="182081" y="832563"/>
                </a:lnTo>
                <a:lnTo>
                  <a:pt x="155674" y="761081"/>
                </a:lnTo>
                <a:lnTo>
                  <a:pt x="130808" y="697657"/>
                </a:lnTo>
                <a:lnTo>
                  <a:pt x="107505" y="641814"/>
                </a:lnTo>
                <a:lnTo>
                  <a:pt x="85785" y="593077"/>
                </a:lnTo>
                <a:lnTo>
                  <a:pt x="65673" y="550969"/>
                </a:lnTo>
                <a:lnTo>
                  <a:pt x="47188" y="515014"/>
                </a:lnTo>
                <a:lnTo>
                  <a:pt x="15190" y="459657"/>
                </a:lnTo>
                <a:lnTo>
                  <a:pt x="1721" y="439304"/>
                </a:lnTo>
                <a:lnTo>
                  <a:pt x="0" y="434778"/>
                </a:lnTo>
                <a:lnTo>
                  <a:pt x="74926" y="414121"/>
                </a:lnTo>
                <a:lnTo>
                  <a:pt x="128180" y="471603"/>
                </a:lnTo>
                <a:lnTo>
                  <a:pt x="161071" y="512396"/>
                </a:lnTo>
                <a:lnTo>
                  <a:pt x="195716" y="559365"/>
                </a:lnTo>
                <a:lnTo>
                  <a:pt x="230299" y="611114"/>
                </a:lnTo>
                <a:lnTo>
                  <a:pt x="263004" y="666249"/>
                </a:lnTo>
                <a:lnTo>
                  <a:pt x="272440" y="686937"/>
                </a:lnTo>
                <a:lnTo>
                  <a:pt x="280090" y="703088"/>
                </a:lnTo>
                <a:lnTo>
                  <a:pt x="287923" y="718678"/>
                </a:lnTo>
                <a:lnTo>
                  <a:pt x="297910" y="737684"/>
                </a:lnTo>
                <a:lnTo>
                  <a:pt x="492670" y="737684"/>
                </a:lnTo>
                <a:lnTo>
                  <a:pt x="462571" y="795280"/>
                </a:lnTo>
                <a:lnTo>
                  <a:pt x="433575" y="855915"/>
                </a:lnTo>
                <a:lnTo>
                  <a:pt x="406331" y="918726"/>
                </a:lnTo>
                <a:lnTo>
                  <a:pt x="385123" y="949315"/>
                </a:lnTo>
                <a:lnTo>
                  <a:pt x="360174" y="973726"/>
                </a:lnTo>
                <a:lnTo>
                  <a:pt x="330820" y="988764"/>
                </a:lnTo>
                <a:lnTo>
                  <a:pt x="296375" y="991233"/>
                </a:lnTo>
                <a:close/>
              </a:path>
            </a:pathLst>
          </a:custGeom>
          <a:solidFill>
            <a:srgbClr val="1548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1632965" y="3704080"/>
            <a:ext cx="15022069" cy="705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806531" y="6033602"/>
            <a:ext cx="16674936" cy="1291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B9A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700314" y="1293432"/>
            <a:ext cx="4887371" cy="1135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37693" y="2321771"/>
            <a:ext cx="17612613" cy="4843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9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0" y="-10437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2B8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451450" y="4017225"/>
            <a:ext cx="7994700" cy="4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5100">
            <a:noAutofit/>
          </a:bodyPr>
          <a:lstStyle/>
          <a:p>
            <a:pPr indent="1370330" lvl="0" marL="12700" marR="508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>
                <a:solidFill>
                  <a:srgbClr val="254B3C"/>
                </a:solidFill>
              </a:rPr>
              <a:t>Phoenix  Consulting</a:t>
            </a:r>
            <a:endParaRPr sz="11200"/>
          </a:p>
        </p:txBody>
      </p:sp>
      <p:sp>
        <p:nvSpPr>
          <p:cNvPr id="55" name="Google Shape;55;p7"/>
          <p:cNvSpPr/>
          <p:nvPr/>
        </p:nvSpPr>
        <p:spPr>
          <a:xfrm>
            <a:off x="8446146" y="1439853"/>
            <a:ext cx="8624889" cy="73864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46" y="409300"/>
            <a:ext cx="1864725" cy="1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/>
          <p:nvPr/>
        </p:nvSpPr>
        <p:spPr>
          <a:xfrm>
            <a:off x="0" y="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2020800" y="2867574"/>
            <a:ext cx="3799269" cy="3040887"/>
          </a:xfrm>
          <a:custGeom>
            <a:rect b="b" l="l" r="r" t="t"/>
            <a:pathLst>
              <a:path extrusionOk="0" h="3801109" w="4536440">
                <a:moveTo>
                  <a:pt x="0" y="2597904"/>
                </a:moveTo>
                <a:lnTo>
                  <a:pt x="717" y="2544646"/>
                </a:lnTo>
                <a:lnTo>
                  <a:pt x="2917" y="2491409"/>
                </a:lnTo>
                <a:lnTo>
                  <a:pt x="5896" y="2438440"/>
                </a:lnTo>
                <a:lnTo>
                  <a:pt x="65491" y="1437512"/>
                </a:lnTo>
                <a:lnTo>
                  <a:pt x="68767" y="1387307"/>
                </a:lnTo>
                <a:lnTo>
                  <a:pt x="72466" y="1337028"/>
                </a:lnTo>
                <a:lnTo>
                  <a:pt x="76762" y="1286762"/>
                </a:lnTo>
                <a:lnTo>
                  <a:pt x="81835" y="1236593"/>
                </a:lnTo>
                <a:lnTo>
                  <a:pt x="87860" y="1186608"/>
                </a:lnTo>
                <a:lnTo>
                  <a:pt x="95015" y="1136893"/>
                </a:lnTo>
                <a:lnTo>
                  <a:pt x="103475" y="1087534"/>
                </a:lnTo>
                <a:lnTo>
                  <a:pt x="113419" y="1038616"/>
                </a:lnTo>
                <a:lnTo>
                  <a:pt x="125023" y="990226"/>
                </a:lnTo>
                <a:lnTo>
                  <a:pt x="138463" y="942449"/>
                </a:lnTo>
                <a:lnTo>
                  <a:pt x="153918" y="895371"/>
                </a:lnTo>
                <a:lnTo>
                  <a:pt x="171563" y="849078"/>
                </a:lnTo>
                <a:lnTo>
                  <a:pt x="191575" y="803657"/>
                </a:lnTo>
                <a:lnTo>
                  <a:pt x="214131" y="759192"/>
                </a:lnTo>
                <a:lnTo>
                  <a:pt x="238863" y="716606"/>
                </a:lnTo>
                <a:lnTo>
                  <a:pt x="265831" y="675607"/>
                </a:lnTo>
                <a:lnTo>
                  <a:pt x="294900" y="636168"/>
                </a:lnTo>
                <a:lnTo>
                  <a:pt x="325939" y="598261"/>
                </a:lnTo>
                <a:lnTo>
                  <a:pt x="358812" y="561859"/>
                </a:lnTo>
                <a:lnTo>
                  <a:pt x="393387" y="526934"/>
                </a:lnTo>
                <a:lnTo>
                  <a:pt x="429530" y="493458"/>
                </a:lnTo>
                <a:lnTo>
                  <a:pt x="467107" y="461404"/>
                </a:lnTo>
                <a:lnTo>
                  <a:pt x="505984" y="430743"/>
                </a:lnTo>
                <a:lnTo>
                  <a:pt x="546028" y="401449"/>
                </a:lnTo>
                <a:lnTo>
                  <a:pt x="587106" y="373493"/>
                </a:lnTo>
                <a:lnTo>
                  <a:pt x="629084" y="346849"/>
                </a:lnTo>
                <a:lnTo>
                  <a:pt x="671827" y="321487"/>
                </a:lnTo>
                <a:lnTo>
                  <a:pt x="715204" y="297381"/>
                </a:lnTo>
                <a:lnTo>
                  <a:pt x="759079" y="274503"/>
                </a:lnTo>
                <a:lnTo>
                  <a:pt x="804057" y="252431"/>
                </a:lnTo>
                <a:lnTo>
                  <a:pt x="849457" y="231433"/>
                </a:lnTo>
                <a:lnTo>
                  <a:pt x="895260" y="211492"/>
                </a:lnTo>
                <a:lnTo>
                  <a:pt x="941450" y="192588"/>
                </a:lnTo>
                <a:lnTo>
                  <a:pt x="988010" y="174702"/>
                </a:lnTo>
                <a:lnTo>
                  <a:pt x="1034923" y="157814"/>
                </a:lnTo>
                <a:lnTo>
                  <a:pt x="1082172" y="141906"/>
                </a:lnTo>
                <a:lnTo>
                  <a:pt x="1129740" y="126959"/>
                </a:lnTo>
                <a:lnTo>
                  <a:pt x="1177610" y="112953"/>
                </a:lnTo>
                <a:lnTo>
                  <a:pt x="1225765" y="99869"/>
                </a:lnTo>
                <a:lnTo>
                  <a:pt x="1274189" y="87688"/>
                </a:lnTo>
                <a:lnTo>
                  <a:pt x="1322864" y="76391"/>
                </a:lnTo>
                <a:lnTo>
                  <a:pt x="1371773" y="65959"/>
                </a:lnTo>
                <a:lnTo>
                  <a:pt x="1420899" y="56373"/>
                </a:lnTo>
                <a:lnTo>
                  <a:pt x="1470226" y="47613"/>
                </a:lnTo>
                <a:lnTo>
                  <a:pt x="1519737" y="39661"/>
                </a:lnTo>
                <a:lnTo>
                  <a:pt x="1569414" y="32496"/>
                </a:lnTo>
                <a:lnTo>
                  <a:pt x="1619240" y="26101"/>
                </a:lnTo>
                <a:lnTo>
                  <a:pt x="1669200" y="20456"/>
                </a:lnTo>
                <a:lnTo>
                  <a:pt x="1719274" y="15542"/>
                </a:lnTo>
                <a:lnTo>
                  <a:pt x="1769448" y="11340"/>
                </a:lnTo>
                <a:lnTo>
                  <a:pt x="1819704" y="7830"/>
                </a:lnTo>
                <a:lnTo>
                  <a:pt x="1870024" y="4993"/>
                </a:lnTo>
                <a:lnTo>
                  <a:pt x="1920392" y="2811"/>
                </a:lnTo>
                <a:lnTo>
                  <a:pt x="1970792" y="1264"/>
                </a:lnTo>
                <a:lnTo>
                  <a:pt x="2021205" y="333"/>
                </a:lnTo>
                <a:lnTo>
                  <a:pt x="2071616" y="0"/>
                </a:lnTo>
                <a:lnTo>
                  <a:pt x="2122006" y="243"/>
                </a:lnTo>
                <a:lnTo>
                  <a:pt x="2172360" y="1046"/>
                </a:lnTo>
                <a:lnTo>
                  <a:pt x="2222660" y="2388"/>
                </a:lnTo>
                <a:lnTo>
                  <a:pt x="2272889" y="4250"/>
                </a:lnTo>
                <a:lnTo>
                  <a:pt x="2323031" y="6614"/>
                </a:lnTo>
                <a:lnTo>
                  <a:pt x="2374565" y="9540"/>
                </a:lnTo>
                <a:lnTo>
                  <a:pt x="2426074" y="12956"/>
                </a:lnTo>
                <a:lnTo>
                  <a:pt x="2477550" y="16862"/>
                </a:lnTo>
                <a:lnTo>
                  <a:pt x="2528989" y="21261"/>
                </a:lnTo>
                <a:lnTo>
                  <a:pt x="2580384" y="26156"/>
                </a:lnTo>
                <a:lnTo>
                  <a:pt x="2631730" y="31549"/>
                </a:lnTo>
                <a:lnTo>
                  <a:pt x="2683021" y="37441"/>
                </a:lnTo>
                <a:lnTo>
                  <a:pt x="2734251" y="43836"/>
                </a:lnTo>
                <a:lnTo>
                  <a:pt x="2785414" y="50735"/>
                </a:lnTo>
                <a:lnTo>
                  <a:pt x="2836504" y="58141"/>
                </a:lnTo>
                <a:lnTo>
                  <a:pt x="2887516" y="66055"/>
                </a:lnTo>
                <a:lnTo>
                  <a:pt x="2938444" y="74481"/>
                </a:lnTo>
                <a:lnTo>
                  <a:pt x="2989281" y="83421"/>
                </a:lnTo>
                <a:lnTo>
                  <a:pt x="3040023" y="92876"/>
                </a:lnTo>
                <a:lnTo>
                  <a:pt x="3090662" y="102849"/>
                </a:lnTo>
                <a:lnTo>
                  <a:pt x="3141194" y="113343"/>
                </a:lnTo>
                <a:lnTo>
                  <a:pt x="3191613" y="124359"/>
                </a:lnTo>
                <a:lnTo>
                  <a:pt x="3241912" y="135900"/>
                </a:lnTo>
                <a:lnTo>
                  <a:pt x="3292087" y="147967"/>
                </a:lnTo>
                <a:lnTo>
                  <a:pt x="3342130" y="160565"/>
                </a:lnTo>
                <a:lnTo>
                  <a:pt x="3392036" y="173693"/>
                </a:lnTo>
                <a:lnTo>
                  <a:pt x="3441800" y="187356"/>
                </a:lnTo>
                <a:lnTo>
                  <a:pt x="3491416" y="201554"/>
                </a:lnTo>
                <a:lnTo>
                  <a:pt x="3540877" y="216291"/>
                </a:lnTo>
                <a:lnTo>
                  <a:pt x="3590178" y="231569"/>
                </a:lnTo>
                <a:lnTo>
                  <a:pt x="3642238" y="248506"/>
                </a:lnTo>
                <a:lnTo>
                  <a:pt x="3693962" y="266493"/>
                </a:lnTo>
                <a:lnTo>
                  <a:pt x="3745227" y="285747"/>
                </a:lnTo>
                <a:lnTo>
                  <a:pt x="3795912" y="306485"/>
                </a:lnTo>
                <a:lnTo>
                  <a:pt x="3844319" y="328588"/>
                </a:lnTo>
                <a:lnTo>
                  <a:pt x="3890488" y="352473"/>
                </a:lnTo>
                <a:lnTo>
                  <a:pt x="3934478" y="378092"/>
                </a:lnTo>
                <a:lnTo>
                  <a:pt x="3976349" y="405397"/>
                </a:lnTo>
                <a:lnTo>
                  <a:pt x="4016159" y="434340"/>
                </a:lnTo>
                <a:lnTo>
                  <a:pt x="4053969" y="464871"/>
                </a:lnTo>
                <a:lnTo>
                  <a:pt x="4089837" y="496943"/>
                </a:lnTo>
                <a:lnTo>
                  <a:pt x="4123823" y="530508"/>
                </a:lnTo>
                <a:lnTo>
                  <a:pt x="4155987" y="565516"/>
                </a:lnTo>
                <a:lnTo>
                  <a:pt x="4186388" y="601921"/>
                </a:lnTo>
                <a:lnTo>
                  <a:pt x="4215085" y="639672"/>
                </a:lnTo>
                <a:lnTo>
                  <a:pt x="4242138" y="678723"/>
                </a:lnTo>
                <a:lnTo>
                  <a:pt x="4267606" y="719024"/>
                </a:lnTo>
                <a:lnTo>
                  <a:pt x="4291549" y="760527"/>
                </a:lnTo>
                <a:lnTo>
                  <a:pt x="4314025" y="803185"/>
                </a:lnTo>
                <a:lnTo>
                  <a:pt x="4335095" y="846948"/>
                </a:lnTo>
                <a:lnTo>
                  <a:pt x="4354818" y="891768"/>
                </a:lnTo>
                <a:lnTo>
                  <a:pt x="4373253" y="937597"/>
                </a:lnTo>
                <a:lnTo>
                  <a:pt x="4390459" y="984387"/>
                </a:lnTo>
                <a:lnTo>
                  <a:pt x="4406497" y="1032088"/>
                </a:lnTo>
                <a:lnTo>
                  <a:pt x="4421425" y="1080654"/>
                </a:lnTo>
                <a:lnTo>
                  <a:pt x="4435302" y="1130035"/>
                </a:lnTo>
                <a:lnTo>
                  <a:pt x="4448189" y="1180183"/>
                </a:lnTo>
                <a:lnTo>
                  <a:pt x="4459539" y="1227937"/>
                </a:lnTo>
                <a:lnTo>
                  <a:pt x="4470198" y="1276026"/>
                </a:lnTo>
                <a:lnTo>
                  <a:pt x="4480142" y="1324413"/>
                </a:lnTo>
                <a:lnTo>
                  <a:pt x="4489347" y="1373061"/>
                </a:lnTo>
                <a:lnTo>
                  <a:pt x="4497789" y="1421930"/>
                </a:lnTo>
                <a:lnTo>
                  <a:pt x="4505445" y="1470983"/>
                </a:lnTo>
                <a:lnTo>
                  <a:pt x="4512290" y="1520182"/>
                </a:lnTo>
                <a:lnTo>
                  <a:pt x="4518300" y="1569489"/>
                </a:lnTo>
                <a:lnTo>
                  <a:pt x="4523451" y="1618866"/>
                </a:lnTo>
                <a:lnTo>
                  <a:pt x="4527719" y="1668275"/>
                </a:lnTo>
                <a:lnTo>
                  <a:pt x="4531081" y="1717677"/>
                </a:lnTo>
                <a:lnTo>
                  <a:pt x="4533512" y="1767035"/>
                </a:lnTo>
                <a:lnTo>
                  <a:pt x="4534988" y="1816311"/>
                </a:lnTo>
                <a:lnTo>
                  <a:pt x="4535491" y="1865467"/>
                </a:lnTo>
                <a:lnTo>
                  <a:pt x="4536208" y="1914731"/>
                </a:lnTo>
                <a:lnTo>
                  <a:pt x="4534870" y="1965130"/>
                </a:lnTo>
                <a:lnTo>
                  <a:pt x="4531514" y="2016399"/>
                </a:lnTo>
                <a:lnTo>
                  <a:pt x="4526176" y="2068273"/>
                </a:lnTo>
                <a:lnTo>
                  <a:pt x="4518893" y="2120486"/>
                </a:lnTo>
                <a:lnTo>
                  <a:pt x="4509700" y="2172773"/>
                </a:lnTo>
                <a:lnTo>
                  <a:pt x="4498633" y="2224868"/>
                </a:lnTo>
                <a:lnTo>
                  <a:pt x="4485729" y="2276507"/>
                </a:lnTo>
                <a:lnTo>
                  <a:pt x="4471023" y="2327424"/>
                </a:lnTo>
                <a:lnTo>
                  <a:pt x="4454553" y="2377353"/>
                </a:lnTo>
                <a:lnTo>
                  <a:pt x="4436353" y="2426030"/>
                </a:lnTo>
                <a:lnTo>
                  <a:pt x="4416460" y="2473188"/>
                </a:lnTo>
                <a:lnTo>
                  <a:pt x="4394910" y="2518564"/>
                </a:lnTo>
                <a:lnTo>
                  <a:pt x="4371740" y="2561890"/>
                </a:lnTo>
                <a:lnTo>
                  <a:pt x="4347280" y="2605444"/>
                </a:lnTo>
                <a:lnTo>
                  <a:pt x="4323151" y="2649233"/>
                </a:lnTo>
                <a:lnTo>
                  <a:pt x="4299271" y="2693204"/>
                </a:lnTo>
                <a:lnTo>
                  <a:pt x="4275556" y="2737300"/>
                </a:lnTo>
                <a:lnTo>
                  <a:pt x="4204580" y="2869791"/>
                </a:lnTo>
                <a:lnTo>
                  <a:pt x="4180703" y="2913839"/>
                </a:lnTo>
                <a:lnTo>
                  <a:pt x="4156578" y="2957738"/>
                </a:lnTo>
                <a:lnTo>
                  <a:pt x="4132124" y="3001431"/>
                </a:lnTo>
                <a:lnTo>
                  <a:pt x="4107257" y="3044864"/>
                </a:lnTo>
                <a:lnTo>
                  <a:pt x="4081895" y="3087983"/>
                </a:lnTo>
                <a:lnTo>
                  <a:pt x="4055956" y="3130731"/>
                </a:lnTo>
                <a:lnTo>
                  <a:pt x="4029357" y="3173054"/>
                </a:lnTo>
                <a:lnTo>
                  <a:pt x="4002016" y="3214897"/>
                </a:lnTo>
                <a:lnTo>
                  <a:pt x="3973849" y="3256205"/>
                </a:lnTo>
                <a:lnTo>
                  <a:pt x="3944775" y="3296922"/>
                </a:lnTo>
                <a:lnTo>
                  <a:pt x="3914710" y="3336993"/>
                </a:lnTo>
                <a:lnTo>
                  <a:pt x="3883572" y="3376364"/>
                </a:lnTo>
                <a:lnTo>
                  <a:pt x="3849983" y="3416334"/>
                </a:lnTo>
                <a:lnTo>
                  <a:pt x="3814986" y="3455208"/>
                </a:lnTo>
                <a:lnTo>
                  <a:pt x="3778579" y="3492808"/>
                </a:lnTo>
                <a:lnTo>
                  <a:pt x="3740765" y="3528953"/>
                </a:lnTo>
                <a:lnTo>
                  <a:pt x="3701544" y="3563466"/>
                </a:lnTo>
                <a:lnTo>
                  <a:pt x="3660916" y="3596165"/>
                </a:lnTo>
                <a:lnTo>
                  <a:pt x="3618881" y="3626873"/>
                </a:lnTo>
                <a:lnTo>
                  <a:pt x="3575440" y="3655409"/>
                </a:lnTo>
                <a:lnTo>
                  <a:pt x="3530594" y="3681594"/>
                </a:lnTo>
                <a:lnTo>
                  <a:pt x="3484343" y="3705250"/>
                </a:lnTo>
                <a:lnTo>
                  <a:pt x="3436688" y="3726195"/>
                </a:lnTo>
                <a:lnTo>
                  <a:pt x="3390165" y="3743493"/>
                </a:lnTo>
                <a:lnTo>
                  <a:pt x="3343078" y="3758131"/>
                </a:lnTo>
                <a:lnTo>
                  <a:pt x="3295472" y="3770282"/>
                </a:lnTo>
                <a:lnTo>
                  <a:pt x="3247392" y="3780118"/>
                </a:lnTo>
                <a:lnTo>
                  <a:pt x="3198884" y="3787811"/>
                </a:lnTo>
                <a:lnTo>
                  <a:pt x="3149991" y="3793532"/>
                </a:lnTo>
                <a:lnTo>
                  <a:pt x="3100758" y="3797455"/>
                </a:lnTo>
                <a:lnTo>
                  <a:pt x="3051231" y="3799750"/>
                </a:lnTo>
                <a:lnTo>
                  <a:pt x="3001455" y="3800589"/>
                </a:lnTo>
                <a:lnTo>
                  <a:pt x="2951474" y="3800145"/>
                </a:lnTo>
                <a:lnTo>
                  <a:pt x="2901333" y="3798590"/>
                </a:lnTo>
                <a:lnTo>
                  <a:pt x="2851077" y="3796096"/>
                </a:lnTo>
                <a:lnTo>
                  <a:pt x="2800750" y="3792834"/>
                </a:lnTo>
                <a:lnTo>
                  <a:pt x="2750398" y="3788976"/>
                </a:lnTo>
                <a:lnTo>
                  <a:pt x="2700066" y="3784695"/>
                </a:lnTo>
                <a:lnTo>
                  <a:pt x="2549635" y="3771032"/>
                </a:lnTo>
                <a:lnTo>
                  <a:pt x="2499829" y="3766777"/>
                </a:lnTo>
                <a:lnTo>
                  <a:pt x="2449290" y="3762877"/>
                </a:lnTo>
                <a:lnTo>
                  <a:pt x="2398717" y="3759392"/>
                </a:lnTo>
                <a:lnTo>
                  <a:pt x="2348115" y="3756252"/>
                </a:lnTo>
                <a:lnTo>
                  <a:pt x="2297491" y="3753386"/>
                </a:lnTo>
                <a:lnTo>
                  <a:pt x="2246850" y="3750726"/>
                </a:lnTo>
                <a:lnTo>
                  <a:pt x="2044254" y="3740746"/>
                </a:lnTo>
                <a:lnTo>
                  <a:pt x="1993628" y="3738067"/>
                </a:lnTo>
                <a:lnTo>
                  <a:pt x="1943023" y="3735175"/>
                </a:lnTo>
                <a:lnTo>
                  <a:pt x="1892445" y="3732001"/>
                </a:lnTo>
                <a:lnTo>
                  <a:pt x="1841902" y="3728475"/>
                </a:lnTo>
                <a:lnTo>
                  <a:pt x="1791399" y="3724526"/>
                </a:lnTo>
                <a:lnTo>
                  <a:pt x="1740943" y="3720086"/>
                </a:lnTo>
                <a:lnTo>
                  <a:pt x="1690539" y="3715085"/>
                </a:lnTo>
                <a:lnTo>
                  <a:pt x="1640195" y="3709453"/>
                </a:lnTo>
                <a:lnTo>
                  <a:pt x="1589916" y="3703120"/>
                </a:lnTo>
                <a:lnTo>
                  <a:pt x="1540645" y="3696143"/>
                </a:lnTo>
                <a:lnTo>
                  <a:pt x="1491468" y="3688342"/>
                </a:lnTo>
                <a:lnTo>
                  <a:pt x="1442423" y="3679659"/>
                </a:lnTo>
                <a:lnTo>
                  <a:pt x="1393549" y="3670041"/>
                </a:lnTo>
                <a:lnTo>
                  <a:pt x="1344886" y="3659433"/>
                </a:lnTo>
                <a:lnTo>
                  <a:pt x="1296471" y="3647780"/>
                </a:lnTo>
                <a:lnTo>
                  <a:pt x="1248344" y="3635026"/>
                </a:lnTo>
                <a:lnTo>
                  <a:pt x="1200544" y="3621118"/>
                </a:lnTo>
                <a:lnTo>
                  <a:pt x="1153110" y="3605999"/>
                </a:lnTo>
                <a:lnTo>
                  <a:pt x="1106080" y="3589616"/>
                </a:lnTo>
                <a:lnTo>
                  <a:pt x="1057856" y="3570608"/>
                </a:lnTo>
                <a:lnTo>
                  <a:pt x="1011122" y="3549556"/>
                </a:lnTo>
                <a:lnTo>
                  <a:pt x="965547" y="3526879"/>
                </a:lnTo>
                <a:lnTo>
                  <a:pt x="920804" y="3502996"/>
                </a:lnTo>
                <a:lnTo>
                  <a:pt x="876562" y="3478328"/>
                </a:lnTo>
                <a:lnTo>
                  <a:pt x="832493" y="3453292"/>
                </a:lnTo>
                <a:lnTo>
                  <a:pt x="788266" y="3428308"/>
                </a:lnTo>
                <a:lnTo>
                  <a:pt x="743553" y="3403795"/>
                </a:lnTo>
                <a:lnTo>
                  <a:pt x="698024" y="3380172"/>
                </a:lnTo>
                <a:lnTo>
                  <a:pt x="655979" y="3358570"/>
                </a:lnTo>
                <a:lnTo>
                  <a:pt x="613919" y="3335895"/>
                </a:lnTo>
                <a:lnTo>
                  <a:pt x="571920" y="3312313"/>
                </a:lnTo>
                <a:lnTo>
                  <a:pt x="530058" y="3287988"/>
                </a:lnTo>
                <a:lnTo>
                  <a:pt x="488410" y="3263086"/>
                </a:lnTo>
                <a:lnTo>
                  <a:pt x="447053" y="3237772"/>
                </a:lnTo>
                <a:lnTo>
                  <a:pt x="406065" y="3212211"/>
                </a:lnTo>
                <a:lnTo>
                  <a:pt x="365520" y="3186568"/>
                </a:lnTo>
                <a:lnTo>
                  <a:pt x="325497" y="3161009"/>
                </a:lnTo>
                <a:lnTo>
                  <a:pt x="281659" y="3131599"/>
                </a:lnTo>
                <a:lnTo>
                  <a:pt x="239154" y="3100035"/>
                </a:lnTo>
                <a:lnTo>
                  <a:pt x="198541" y="3066145"/>
                </a:lnTo>
                <a:lnTo>
                  <a:pt x="160374" y="3029758"/>
                </a:lnTo>
                <a:lnTo>
                  <a:pt x="125211" y="2990701"/>
                </a:lnTo>
                <a:lnTo>
                  <a:pt x="93607" y="2948802"/>
                </a:lnTo>
                <a:lnTo>
                  <a:pt x="66119" y="2903891"/>
                </a:lnTo>
                <a:lnTo>
                  <a:pt x="43302" y="2855794"/>
                </a:lnTo>
                <a:lnTo>
                  <a:pt x="26043" y="2806163"/>
                </a:lnTo>
                <a:lnTo>
                  <a:pt x="13787" y="2755311"/>
                </a:lnTo>
                <a:lnTo>
                  <a:pt x="5830" y="2703484"/>
                </a:lnTo>
                <a:lnTo>
                  <a:pt x="1469" y="2650932"/>
                </a:lnTo>
                <a:lnTo>
                  <a:pt x="0" y="2597904"/>
                </a:lnTo>
                <a:close/>
              </a:path>
            </a:pathLst>
          </a:custGeom>
          <a:solidFill>
            <a:srgbClr val="09417D">
              <a:alpha val="8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6566700" y="2044100"/>
            <a:ext cx="4167540" cy="3376203"/>
          </a:xfrm>
          <a:custGeom>
            <a:rect b="b" l="l" r="r" t="t"/>
            <a:pathLst>
              <a:path extrusionOk="0" h="3544570" w="4231005">
                <a:moveTo>
                  <a:pt x="4230677" y="1121488"/>
                </a:moveTo>
                <a:lnTo>
                  <a:pt x="4230008" y="1171152"/>
                </a:lnTo>
                <a:lnTo>
                  <a:pt x="4227955" y="1220798"/>
                </a:lnTo>
                <a:lnTo>
                  <a:pt x="4225177" y="1270194"/>
                </a:lnTo>
                <a:lnTo>
                  <a:pt x="4169387" y="2206942"/>
                </a:lnTo>
                <a:lnTo>
                  <a:pt x="4166075" y="2257116"/>
                </a:lnTo>
                <a:lnTo>
                  <a:pt x="4162285" y="2307356"/>
                </a:lnTo>
                <a:lnTo>
                  <a:pt x="4157813" y="2357563"/>
                </a:lnTo>
                <a:lnTo>
                  <a:pt x="4152456" y="2407639"/>
                </a:lnTo>
                <a:lnTo>
                  <a:pt x="4146012" y="2457485"/>
                </a:lnTo>
                <a:lnTo>
                  <a:pt x="4138278" y="2507003"/>
                </a:lnTo>
                <a:lnTo>
                  <a:pt x="4129050" y="2556095"/>
                </a:lnTo>
                <a:lnTo>
                  <a:pt x="4118127" y="2604661"/>
                </a:lnTo>
                <a:lnTo>
                  <a:pt x="4105304" y="2652603"/>
                </a:lnTo>
                <a:lnTo>
                  <a:pt x="4090379" y="2699823"/>
                </a:lnTo>
                <a:lnTo>
                  <a:pt x="4073150" y="2746222"/>
                </a:lnTo>
                <a:lnTo>
                  <a:pt x="4053413" y="2791702"/>
                </a:lnTo>
                <a:lnTo>
                  <a:pt x="4030966" y="2836164"/>
                </a:lnTo>
                <a:lnTo>
                  <a:pt x="4006171" y="2878658"/>
                </a:lnTo>
                <a:lnTo>
                  <a:pt x="3978992" y="2919454"/>
                </a:lnTo>
                <a:lnTo>
                  <a:pt x="3949584" y="2958584"/>
                </a:lnTo>
                <a:lnTo>
                  <a:pt x="3918098" y="2996080"/>
                </a:lnTo>
                <a:lnTo>
                  <a:pt x="3884688" y="3031974"/>
                </a:lnTo>
                <a:lnTo>
                  <a:pt x="3849508" y="3066298"/>
                </a:lnTo>
                <a:lnTo>
                  <a:pt x="3812711" y="3099083"/>
                </a:lnTo>
                <a:lnTo>
                  <a:pt x="3774449" y="3130360"/>
                </a:lnTo>
                <a:lnTo>
                  <a:pt x="3734877" y="3160163"/>
                </a:lnTo>
                <a:lnTo>
                  <a:pt x="3694147" y="3188522"/>
                </a:lnTo>
                <a:lnTo>
                  <a:pt x="3652414" y="3215469"/>
                </a:lnTo>
                <a:lnTo>
                  <a:pt x="3609829" y="3241036"/>
                </a:lnTo>
                <a:lnTo>
                  <a:pt x="3566546" y="3265255"/>
                </a:lnTo>
                <a:lnTo>
                  <a:pt x="3522720" y="3288157"/>
                </a:lnTo>
                <a:lnTo>
                  <a:pt x="3477959" y="3310077"/>
                </a:lnTo>
                <a:lnTo>
                  <a:pt x="3432754" y="3330858"/>
                </a:lnTo>
                <a:lnTo>
                  <a:pt x="3387122" y="3350520"/>
                </a:lnTo>
                <a:lnTo>
                  <a:pt x="3341084" y="3369087"/>
                </a:lnTo>
                <a:lnTo>
                  <a:pt x="3294657" y="3386579"/>
                </a:lnTo>
                <a:lnTo>
                  <a:pt x="3247863" y="3403017"/>
                </a:lnTo>
                <a:lnTo>
                  <a:pt x="3200719" y="3418425"/>
                </a:lnTo>
                <a:lnTo>
                  <a:pt x="3153244" y="3432823"/>
                </a:lnTo>
                <a:lnTo>
                  <a:pt x="3105459" y="3446233"/>
                </a:lnTo>
                <a:lnTo>
                  <a:pt x="3057382" y="3458676"/>
                </a:lnTo>
                <a:lnTo>
                  <a:pt x="3009032" y="3470175"/>
                </a:lnTo>
                <a:lnTo>
                  <a:pt x="2960429" y="3480751"/>
                </a:lnTo>
                <a:lnTo>
                  <a:pt x="2911591" y="3490426"/>
                </a:lnTo>
                <a:lnTo>
                  <a:pt x="2862539" y="3499221"/>
                </a:lnTo>
                <a:lnTo>
                  <a:pt x="2813290" y="3507158"/>
                </a:lnTo>
                <a:lnTo>
                  <a:pt x="2763865" y="3514259"/>
                </a:lnTo>
                <a:lnTo>
                  <a:pt x="2714282" y="3520545"/>
                </a:lnTo>
                <a:lnTo>
                  <a:pt x="2664561" y="3526037"/>
                </a:lnTo>
                <a:lnTo>
                  <a:pt x="2614720" y="3530759"/>
                </a:lnTo>
                <a:lnTo>
                  <a:pt x="2564780" y="3534730"/>
                </a:lnTo>
                <a:lnTo>
                  <a:pt x="2514759" y="3537974"/>
                </a:lnTo>
                <a:lnTo>
                  <a:pt x="2464676" y="3540511"/>
                </a:lnTo>
                <a:lnTo>
                  <a:pt x="2414551" y="3542364"/>
                </a:lnTo>
                <a:lnTo>
                  <a:pt x="2364402" y="3543553"/>
                </a:lnTo>
                <a:lnTo>
                  <a:pt x="2314249" y="3544101"/>
                </a:lnTo>
                <a:lnTo>
                  <a:pt x="2264112" y="3544029"/>
                </a:lnTo>
                <a:lnTo>
                  <a:pt x="2214008" y="3543358"/>
                </a:lnTo>
                <a:lnTo>
                  <a:pt x="2163959" y="3542112"/>
                </a:lnTo>
                <a:lnTo>
                  <a:pt x="2113981" y="3540310"/>
                </a:lnTo>
                <a:lnTo>
                  <a:pt x="2064096" y="3537976"/>
                </a:lnTo>
                <a:lnTo>
                  <a:pt x="2014030" y="3535123"/>
                </a:lnTo>
                <a:lnTo>
                  <a:pt x="1963991" y="3531775"/>
                </a:lnTo>
                <a:lnTo>
                  <a:pt x="1913984" y="3527931"/>
                </a:lnTo>
                <a:lnTo>
                  <a:pt x="1864017" y="3523587"/>
                </a:lnTo>
                <a:lnTo>
                  <a:pt x="1814094" y="3518742"/>
                </a:lnTo>
                <a:lnTo>
                  <a:pt x="1764222" y="3513393"/>
                </a:lnTo>
                <a:lnTo>
                  <a:pt x="1714408" y="3507537"/>
                </a:lnTo>
                <a:lnTo>
                  <a:pt x="1664657" y="3501172"/>
                </a:lnTo>
                <a:lnTo>
                  <a:pt x="1614976" y="3494296"/>
                </a:lnTo>
                <a:lnTo>
                  <a:pt x="1565371" y="3486907"/>
                </a:lnTo>
                <a:lnTo>
                  <a:pt x="1515847" y="3479002"/>
                </a:lnTo>
                <a:lnTo>
                  <a:pt x="1466412" y="3470578"/>
                </a:lnTo>
                <a:lnTo>
                  <a:pt x="1417070" y="3461633"/>
                </a:lnTo>
                <a:lnTo>
                  <a:pt x="1367829" y="3452166"/>
                </a:lnTo>
                <a:lnTo>
                  <a:pt x="1318695" y="3442173"/>
                </a:lnTo>
                <a:lnTo>
                  <a:pt x="1269673" y="3431652"/>
                </a:lnTo>
                <a:lnTo>
                  <a:pt x="1220770" y="3420601"/>
                </a:lnTo>
                <a:lnTo>
                  <a:pt x="1171991" y="3409017"/>
                </a:lnTo>
                <a:lnTo>
                  <a:pt x="1123344" y="3396898"/>
                </a:lnTo>
                <a:lnTo>
                  <a:pt x="1074834" y="3384242"/>
                </a:lnTo>
                <a:lnTo>
                  <a:pt x="1026467" y="3371046"/>
                </a:lnTo>
                <a:lnTo>
                  <a:pt x="978249" y="3357308"/>
                </a:lnTo>
                <a:lnTo>
                  <a:pt x="930188" y="3343025"/>
                </a:lnTo>
                <a:lnTo>
                  <a:pt x="882288" y="3328196"/>
                </a:lnTo>
                <a:lnTo>
                  <a:pt x="833734" y="3312401"/>
                </a:lnTo>
                <a:lnTo>
                  <a:pt x="785494" y="3295627"/>
                </a:lnTo>
                <a:lnTo>
                  <a:pt x="737681" y="3277672"/>
                </a:lnTo>
                <a:lnTo>
                  <a:pt x="690410" y="3258332"/>
                </a:lnTo>
                <a:lnTo>
                  <a:pt x="643260" y="3236744"/>
                </a:lnTo>
                <a:lnTo>
                  <a:pt x="598390" y="3213341"/>
                </a:lnTo>
                <a:lnTo>
                  <a:pt x="555735" y="3188175"/>
                </a:lnTo>
                <a:lnTo>
                  <a:pt x="515233" y="3161298"/>
                </a:lnTo>
                <a:lnTo>
                  <a:pt x="476819" y="3132761"/>
                </a:lnTo>
                <a:lnTo>
                  <a:pt x="440432" y="3102615"/>
                </a:lnTo>
                <a:lnTo>
                  <a:pt x="406006" y="3070912"/>
                </a:lnTo>
                <a:lnTo>
                  <a:pt x="373480" y="3037704"/>
                </a:lnTo>
                <a:lnTo>
                  <a:pt x="342790" y="3003042"/>
                </a:lnTo>
                <a:lnTo>
                  <a:pt x="313872" y="2966977"/>
                </a:lnTo>
                <a:lnTo>
                  <a:pt x="286663" y="2929562"/>
                </a:lnTo>
                <a:lnTo>
                  <a:pt x="261100" y="2890848"/>
                </a:lnTo>
                <a:lnTo>
                  <a:pt x="237119" y="2850885"/>
                </a:lnTo>
                <a:lnTo>
                  <a:pt x="214658" y="2809726"/>
                </a:lnTo>
                <a:lnTo>
                  <a:pt x="193653" y="2767423"/>
                </a:lnTo>
                <a:lnTo>
                  <a:pt x="174040" y="2724026"/>
                </a:lnTo>
                <a:lnTo>
                  <a:pt x="155756" y="2679588"/>
                </a:lnTo>
                <a:lnTo>
                  <a:pt x="138739" y="2634159"/>
                </a:lnTo>
                <a:lnTo>
                  <a:pt x="122924" y="2587791"/>
                </a:lnTo>
                <a:lnTo>
                  <a:pt x="108248" y="2540537"/>
                </a:lnTo>
                <a:lnTo>
                  <a:pt x="94649" y="2492446"/>
                </a:lnTo>
                <a:lnTo>
                  <a:pt x="82062" y="2443572"/>
                </a:lnTo>
                <a:lnTo>
                  <a:pt x="70689" y="2395601"/>
                </a:lnTo>
                <a:lnTo>
                  <a:pt x="60065" y="2347270"/>
                </a:lnTo>
                <a:lnTo>
                  <a:pt x="50218" y="2298623"/>
                </a:lnTo>
                <a:lnTo>
                  <a:pt x="41176" y="2249704"/>
                </a:lnTo>
                <a:lnTo>
                  <a:pt x="32968" y="2200558"/>
                </a:lnTo>
                <a:lnTo>
                  <a:pt x="25620" y="2151228"/>
                </a:lnTo>
                <a:lnTo>
                  <a:pt x="19162" y="2101760"/>
                </a:lnTo>
                <a:lnTo>
                  <a:pt x="13620" y="2052197"/>
                </a:lnTo>
                <a:lnTo>
                  <a:pt x="9024" y="2002584"/>
                </a:lnTo>
                <a:lnTo>
                  <a:pt x="5400" y="1952965"/>
                </a:lnTo>
                <a:lnTo>
                  <a:pt x="2777" y="1903385"/>
                </a:lnTo>
                <a:lnTo>
                  <a:pt x="1183" y="1853887"/>
                </a:lnTo>
                <a:lnTo>
                  <a:pt x="639" y="1804516"/>
                </a:lnTo>
                <a:lnTo>
                  <a:pt x="0" y="1754995"/>
                </a:lnTo>
                <a:lnTo>
                  <a:pt x="1579" y="1704267"/>
                </a:lnTo>
                <a:lnTo>
                  <a:pt x="5335" y="1652643"/>
                </a:lnTo>
                <a:lnTo>
                  <a:pt x="11225" y="1600431"/>
                </a:lnTo>
                <a:lnTo>
                  <a:pt x="19209" y="1547941"/>
                </a:lnTo>
                <a:lnTo>
                  <a:pt x="29242" y="1495481"/>
                </a:lnTo>
                <a:lnTo>
                  <a:pt x="41285" y="1443360"/>
                </a:lnTo>
                <a:lnTo>
                  <a:pt x="55294" y="1391888"/>
                </a:lnTo>
                <a:lnTo>
                  <a:pt x="71227" y="1341374"/>
                </a:lnTo>
                <a:lnTo>
                  <a:pt x="89042" y="1292126"/>
                </a:lnTo>
                <a:lnTo>
                  <a:pt x="108698" y="1244453"/>
                </a:lnTo>
                <a:lnTo>
                  <a:pt x="130152" y="1198666"/>
                </a:lnTo>
                <a:lnTo>
                  <a:pt x="153362" y="1155072"/>
                </a:lnTo>
                <a:lnTo>
                  <a:pt x="177432" y="1112193"/>
                </a:lnTo>
                <a:lnTo>
                  <a:pt x="201163" y="1069072"/>
                </a:lnTo>
                <a:lnTo>
                  <a:pt x="224646" y="1025769"/>
                </a:lnTo>
                <a:lnTo>
                  <a:pt x="294508" y="895377"/>
                </a:lnTo>
                <a:lnTo>
                  <a:pt x="317902" y="851953"/>
                </a:lnTo>
                <a:lnTo>
                  <a:pt x="341500" y="808649"/>
                </a:lnTo>
                <a:lnTo>
                  <a:pt x="365394" y="765527"/>
                </a:lnTo>
                <a:lnTo>
                  <a:pt x="389673" y="722646"/>
                </a:lnTo>
                <a:lnTo>
                  <a:pt x="414428" y="680067"/>
                </a:lnTo>
                <a:lnTo>
                  <a:pt x="439750" y="637850"/>
                </a:lnTo>
                <a:lnTo>
                  <a:pt x="465729" y="596056"/>
                </a:lnTo>
                <a:lnTo>
                  <a:pt x="492456" y="554745"/>
                </a:lnTo>
                <a:lnTo>
                  <a:pt x="520021" y="513977"/>
                </a:lnTo>
                <a:lnTo>
                  <a:pt x="548515" y="473814"/>
                </a:lnTo>
                <a:lnTo>
                  <a:pt x="578029" y="434315"/>
                </a:lnTo>
                <a:lnTo>
                  <a:pt x="608653" y="395540"/>
                </a:lnTo>
                <a:lnTo>
                  <a:pt x="639980" y="358267"/>
                </a:lnTo>
                <a:lnTo>
                  <a:pt x="672621" y="322015"/>
                </a:lnTo>
                <a:lnTo>
                  <a:pt x="706575" y="286951"/>
                </a:lnTo>
                <a:lnTo>
                  <a:pt x="741842" y="253244"/>
                </a:lnTo>
                <a:lnTo>
                  <a:pt x="778422" y="221060"/>
                </a:lnTo>
                <a:lnTo>
                  <a:pt x="816314" y="190566"/>
                </a:lnTo>
                <a:lnTo>
                  <a:pt x="855518" y="161930"/>
                </a:lnTo>
                <a:lnTo>
                  <a:pt x="896033" y="135319"/>
                </a:lnTo>
                <a:lnTo>
                  <a:pt x="937859" y="110900"/>
                </a:lnTo>
                <a:lnTo>
                  <a:pt x="980995" y="88840"/>
                </a:lnTo>
                <a:lnTo>
                  <a:pt x="1025441" y="69307"/>
                </a:lnTo>
                <a:lnTo>
                  <a:pt x="1071257" y="52355"/>
                </a:lnTo>
                <a:lnTo>
                  <a:pt x="1117657" y="38155"/>
                </a:lnTo>
                <a:lnTo>
                  <a:pt x="1164590" y="26520"/>
                </a:lnTo>
                <a:lnTo>
                  <a:pt x="1212009" y="17261"/>
                </a:lnTo>
                <a:lnTo>
                  <a:pt x="1259862" y="10189"/>
                </a:lnTo>
                <a:lnTo>
                  <a:pt x="1308102" y="5115"/>
                </a:lnTo>
                <a:lnTo>
                  <a:pt x="1356679" y="1851"/>
                </a:lnTo>
                <a:lnTo>
                  <a:pt x="1405544" y="209"/>
                </a:lnTo>
                <a:lnTo>
                  <a:pt x="1454648" y="0"/>
                </a:lnTo>
                <a:lnTo>
                  <a:pt x="1503941" y="1034"/>
                </a:lnTo>
                <a:lnTo>
                  <a:pt x="1553375" y="3124"/>
                </a:lnTo>
                <a:lnTo>
                  <a:pt x="1602899" y="6081"/>
                </a:lnTo>
                <a:lnTo>
                  <a:pt x="1652466" y="9716"/>
                </a:lnTo>
                <a:lnTo>
                  <a:pt x="1702025" y="13841"/>
                </a:lnTo>
                <a:lnTo>
                  <a:pt x="1751528" y="18266"/>
                </a:lnTo>
                <a:lnTo>
                  <a:pt x="1850167" y="27266"/>
                </a:lnTo>
                <a:lnTo>
                  <a:pt x="1899205" y="31463"/>
                </a:lnTo>
                <a:lnTo>
                  <a:pt x="1949113" y="35301"/>
                </a:lnTo>
                <a:lnTo>
                  <a:pt x="1999058" y="38710"/>
                </a:lnTo>
                <a:lnTo>
                  <a:pt x="2049032" y="41767"/>
                </a:lnTo>
                <a:lnTo>
                  <a:pt x="2099028" y="44549"/>
                </a:lnTo>
                <a:lnTo>
                  <a:pt x="2149039" y="47134"/>
                </a:lnTo>
                <a:lnTo>
                  <a:pt x="2299094" y="54474"/>
                </a:lnTo>
                <a:lnTo>
                  <a:pt x="2349097" y="57040"/>
                </a:lnTo>
                <a:lnTo>
                  <a:pt x="2399080" y="59795"/>
                </a:lnTo>
                <a:lnTo>
                  <a:pt x="2449037" y="62814"/>
                </a:lnTo>
                <a:lnTo>
                  <a:pt x="2498961" y="66177"/>
                </a:lnTo>
                <a:lnTo>
                  <a:pt x="2548844" y="69959"/>
                </a:lnTo>
                <a:lnTo>
                  <a:pt x="2598681" y="74237"/>
                </a:lnTo>
                <a:lnTo>
                  <a:pt x="2648463" y="79090"/>
                </a:lnTo>
                <a:lnTo>
                  <a:pt x="2698184" y="84594"/>
                </a:lnTo>
                <a:lnTo>
                  <a:pt x="2747837" y="90827"/>
                </a:lnTo>
                <a:lnTo>
                  <a:pt x="2798891" y="98102"/>
                </a:lnTo>
                <a:lnTo>
                  <a:pt x="2849832" y="106334"/>
                </a:lnTo>
                <a:lnTo>
                  <a:pt x="2900610" y="115595"/>
                </a:lnTo>
                <a:lnTo>
                  <a:pt x="2951177" y="125953"/>
                </a:lnTo>
                <a:lnTo>
                  <a:pt x="3001482" y="137480"/>
                </a:lnTo>
                <a:lnTo>
                  <a:pt x="3051475" y="150245"/>
                </a:lnTo>
                <a:lnTo>
                  <a:pt x="3101107" y="164319"/>
                </a:lnTo>
                <a:lnTo>
                  <a:pt x="3150328" y="179771"/>
                </a:lnTo>
                <a:lnTo>
                  <a:pt x="3199088" y="196673"/>
                </a:lnTo>
                <a:lnTo>
                  <a:pt x="3249582" y="216757"/>
                </a:lnTo>
                <a:lnTo>
                  <a:pt x="3298367" y="239192"/>
                </a:lnTo>
                <a:lnTo>
                  <a:pt x="3345879" y="263420"/>
                </a:lnTo>
                <a:lnTo>
                  <a:pt x="3392556" y="288885"/>
                </a:lnTo>
                <a:lnTo>
                  <a:pt x="3485155" y="341302"/>
                </a:lnTo>
                <a:lnTo>
                  <a:pt x="3531952" y="367140"/>
                </a:lnTo>
                <a:lnTo>
                  <a:pt x="3579663" y="391989"/>
                </a:lnTo>
                <a:lnTo>
                  <a:pt x="3623780" y="414726"/>
                </a:lnTo>
                <a:lnTo>
                  <a:pt x="3667904" y="438704"/>
                </a:lnTo>
                <a:lnTo>
                  <a:pt x="3711934" y="463704"/>
                </a:lnTo>
                <a:lnTo>
                  <a:pt x="3755767" y="489508"/>
                </a:lnTo>
                <a:lnTo>
                  <a:pt x="3799303" y="515895"/>
                </a:lnTo>
                <a:lnTo>
                  <a:pt x="3842438" y="542647"/>
                </a:lnTo>
                <a:lnTo>
                  <a:pt x="3885071" y="569545"/>
                </a:lnTo>
                <a:lnTo>
                  <a:pt x="3927100" y="596368"/>
                </a:lnTo>
                <a:lnTo>
                  <a:pt x="3967987" y="623794"/>
                </a:lnTo>
                <a:lnTo>
                  <a:pt x="4007628" y="653229"/>
                </a:lnTo>
                <a:lnTo>
                  <a:pt x="4045507" y="684832"/>
                </a:lnTo>
                <a:lnTo>
                  <a:pt x="4081103" y="718765"/>
                </a:lnTo>
                <a:lnTo>
                  <a:pt x="4113898" y="755187"/>
                </a:lnTo>
                <a:lnTo>
                  <a:pt x="4143373" y="794259"/>
                </a:lnTo>
                <a:lnTo>
                  <a:pt x="4169010" y="836141"/>
                </a:lnTo>
                <a:lnTo>
                  <a:pt x="4190290" y="880994"/>
                </a:lnTo>
                <a:lnTo>
                  <a:pt x="4206387" y="927276"/>
                </a:lnTo>
                <a:lnTo>
                  <a:pt x="4217818" y="974699"/>
                </a:lnTo>
                <a:lnTo>
                  <a:pt x="4225239" y="1023029"/>
                </a:lnTo>
                <a:lnTo>
                  <a:pt x="4229306" y="1072036"/>
                </a:lnTo>
                <a:lnTo>
                  <a:pt x="4230677" y="1121488"/>
                </a:lnTo>
                <a:close/>
              </a:path>
            </a:pathLst>
          </a:custGeom>
          <a:solidFill>
            <a:srgbClr val="4586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12022300" y="1618275"/>
            <a:ext cx="6366669" cy="4484859"/>
          </a:xfrm>
          <a:custGeom>
            <a:rect b="b" l="l" r="r" t="t"/>
            <a:pathLst>
              <a:path extrusionOk="0" h="3706495" w="3917950">
                <a:moveTo>
                  <a:pt x="3218392" y="248999"/>
                </a:moveTo>
                <a:lnTo>
                  <a:pt x="3246311" y="293745"/>
                </a:lnTo>
                <a:lnTo>
                  <a:pt x="3272641" y="339551"/>
                </a:lnTo>
                <a:lnTo>
                  <a:pt x="3297987" y="385661"/>
                </a:lnTo>
                <a:lnTo>
                  <a:pt x="3717044" y="1155493"/>
                </a:lnTo>
                <a:lnTo>
                  <a:pt x="3740810" y="1199922"/>
                </a:lnTo>
                <a:lnTo>
                  <a:pt x="3764138" y="1244689"/>
                </a:lnTo>
                <a:lnTo>
                  <a:pt x="3786768" y="1289822"/>
                </a:lnTo>
                <a:lnTo>
                  <a:pt x="3808439" y="1335347"/>
                </a:lnTo>
                <a:lnTo>
                  <a:pt x="3828891" y="1381293"/>
                </a:lnTo>
                <a:lnTo>
                  <a:pt x="3847864" y="1427687"/>
                </a:lnTo>
                <a:lnTo>
                  <a:pt x="3865096" y="1474557"/>
                </a:lnTo>
                <a:lnTo>
                  <a:pt x="3880327" y="1521931"/>
                </a:lnTo>
                <a:lnTo>
                  <a:pt x="3893297" y="1569837"/>
                </a:lnTo>
                <a:lnTo>
                  <a:pt x="3903745" y="1618301"/>
                </a:lnTo>
                <a:lnTo>
                  <a:pt x="3911411" y="1667352"/>
                </a:lnTo>
                <a:lnTo>
                  <a:pt x="3916035" y="1717018"/>
                </a:lnTo>
                <a:lnTo>
                  <a:pt x="3917393" y="1766271"/>
                </a:lnTo>
                <a:lnTo>
                  <a:pt x="3915613" y="1815328"/>
                </a:lnTo>
                <a:lnTo>
                  <a:pt x="3910865" y="1864124"/>
                </a:lnTo>
                <a:lnTo>
                  <a:pt x="3903320" y="1912599"/>
                </a:lnTo>
                <a:lnTo>
                  <a:pt x="3893148" y="1960687"/>
                </a:lnTo>
                <a:lnTo>
                  <a:pt x="3880520" y="2008327"/>
                </a:lnTo>
                <a:lnTo>
                  <a:pt x="3865607" y="2055455"/>
                </a:lnTo>
                <a:lnTo>
                  <a:pt x="3848578" y="2102008"/>
                </a:lnTo>
                <a:lnTo>
                  <a:pt x="3829606" y="2147924"/>
                </a:lnTo>
                <a:lnTo>
                  <a:pt x="3808859" y="2193139"/>
                </a:lnTo>
                <a:lnTo>
                  <a:pt x="3786508" y="2237591"/>
                </a:lnTo>
                <a:lnTo>
                  <a:pt x="3762725" y="2281216"/>
                </a:lnTo>
                <a:lnTo>
                  <a:pt x="3737679" y="2323951"/>
                </a:lnTo>
                <a:lnTo>
                  <a:pt x="3711376" y="2366072"/>
                </a:lnTo>
                <a:lnTo>
                  <a:pt x="3684028" y="2407413"/>
                </a:lnTo>
                <a:lnTo>
                  <a:pt x="3655666" y="2447984"/>
                </a:lnTo>
                <a:lnTo>
                  <a:pt x="3626322" y="2487793"/>
                </a:lnTo>
                <a:lnTo>
                  <a:pt x="3596027" y="2526851"/>
                </a:lnTo>
                <a:lnTo>
                  <a:pt x="3564815" y="2565166"/>
                </a:lnTo>
                <a:lnTo>
                  <a:pt x="3532715" y="2602748"/>
                </a:lnTo>
                <a:lnTo>
                  <a:pt x="3499760" y="2639607"/>
                </a:lnTo>
                <a:lnTo>
                  <a:pt x="3465982" y="2675751"/>
                </a:lnTo>
                <a:lnTo>
                  <a:pt x="3431413" y="2711191"/>
                </a:lnTo>
                <a:lnTo>
                  <a:pt x="3396083" y="2745935"/>
                </a:lnTo>
                <a:lnTo>
                  <a:pt x="3360026" y="2779994"/>
                </a:lnTo>
                <a:lnTo>
                  <a:pt x="3323272" y="2813376"/>
                </a:lnTo>
                <a:lnTo>
                  <a:pt x="3285853" y="2846090"/>
                </a:lnTo>
                <a:lnTo>
                  <a:pt x="3247801" y="2878147"/>
                </a:lnTo>
                <a:lnTo>
                  <a:pt x="3209149" y="2909556"/>
                </a:lnTo>
                <a:lnTo>
                  <a:pt x="3169926" y="2940326"/>
                </a:lnTo>
                <a:lnTo>
                  <a:pt x="3130166" y="2970466"/>
                </a:lnTo>
                <a:lnTo>
                  <a:pt x="3089900" y="2999986"/>
                </a:lnTo>
                <a:lnTo>
                  <a:pt x="3049160" y="3028895"/>
                </a:lnTo>
                <a:lnTo>
                  <a:pt x="3007977" y="3057203"/>
                </a:lnTo>
                <a:lnTo>
                  <a:pt x="2966384" y="3084919"/>
                </a:lnTo>
                <a:lnTo>
                  <a:pt x="2924411" y="3112053"/>
                </a:lnTo>
                <a:lnTo>
                  <a:pt x="2882091" y="3138613"/>
                </a:lnTo>
                <a:lnTo>
                  <a:pt x="2839455" y="3164610"/>
                </a:lnTo>
                <a:lnTo>
                  <a:pt x="2796536" y="3190052"/>
                </a:lnTo>
                <a:lnTo>
                  <a:pt x="2753364" y="3214950"/>
                </a:lnTo>
                <a:lnTo>
                  <a:pt x="2709972" y="3239312"/>
                </a:lnTo>
                <a:lnTo>
                  <a:pt x="2665339" y="3263730"/>
                </a:lnTo>
                <a:lnTo>
                  <a:pt x="2620441" y="3287667"/>
                </a:lnTo>
                <a:lnTo>
                  <a:pt x="2575284" y="3311117"/>
                </a:lnTo>
                <a:lnTo>
                  <a:pt x="2529872" y="3334074"/>
                </a:lnTo>
                <a:lnTo>
                  <a:pt x="2484210" y="3356531"/>
                </a:lnTo>
                <a:lnTo>
                  <a:pt x="2438302" y="3378483"/>
                </a:lnTo>
                <a:lnTo>
                  <a:pt x="2392153" y="3399922"/>
                </a:lnTo>
                <a:lnTo>
                  <a:pt x="2345769" y="3420842"/>
                </a:lnTo>
                <a:lnTo>
                  <a:pt x="2299154" y="3441237"/>
                </a:lnTo>
                <a:lnTo>
                  <a:pt x="2252312" y="3461101"/>
                </a:lnTo>
                <a:lnTo>
                  <a:pt x="2205249" y="3480427"/>
                </a:lnTo>
                <a:lnTo>
                  <a:pt x="2157968" y="3499208"/>
                </a:lnTo>
                <a:lnTo>
                  <a:pt x="2110476" y="3517440"/>
                </a:lnTo>
                <a:lnTo>
                  <a:pt x="2062777" y="3535114"/>
                </a:lnTo>
                <a:lnTo>
                  <a:pt x="2014875" y="3552225"/>
                </a:lnTo>
                <a:lnTo>
                  <a:pt x="1966775" y="3568766"/>
                </a:lnTo>
                <a:lnTo>
                  <a:pt x="1918482" y="3584731"/>
                </a:lnTo>
                <a:lnTo>
                  <a:pt x="1870002" y="3600114"/>
                </a:lnTo>
                <a:lnTo>
                  <a:pt x="1821337" y="3614908"/>
                </a:lnTo>
                <a:lnTo>
                  <a:pt x="1772494" y="3629107"/>
                </a:lnTo>
                <a:lnTo>
                  <a:pt x="1723478" y="3642704"/>
                </a:lnTo>
                <a:lnTo>
                  <a:pt x="1674292" y="3655693"/>
                </a:lnTo>
                <a:lnTo>
                  <a:pt x="1628208" y="3667138"/>
                </a:lnTo>
                <a:lnTo>
                  <a:pt x="1581888" y="3677655"/>
                </a:lnTo>
                <a:lnTo>
                  <a:pt x="1535324" y="3687029"/>
                </a:lnTo>
                <a:lnTo>
                  <a:pt x="1488505" y="3695044"/>
                </a:lnTo>
                <a:lnTo>
                  <a:pt x="1435943" y="3701701"/>
                </a:lnTo>
                <a:lnTo>
                  <a:pt x="1384471" y="3705277"/>
                </a:lnTo>
                <a:lnTo>
                  <a:pt x="1334058" y="3705866"/>
                </a:lnTo>
                <a:lnTo>
                  <a:pt x="1284670" y="3703565"/>
                </a:lnTo>
                <a:lnTo>
                  <a:pt x="1236276" y="3698469"/>
                </a:lnTo>
                <a:lnTo>
                  <a:pt x="1188842" y="3690674"/>
                </a:lnTo>
                <a:lnTo>
                  <a:pt x="1142335" y="3680275"/>
                </a:lnTo>
                <a:lnTo>
                  <a:pt x="1096724" y="3667368"/>
                </a:lnTo>
                <a:lnTo>
                  <a:pt x="1051974" y="3652048"/>
                </a:lnTo>
                <a:lnTo>
                  <a:pt x="1008054" y="3634412"/>
                </a:lnTo>
                <a:lnTo>
                  <a:pt x="964931" y="3614555"/>
                </a:lnTo>
                <a:lnTo>
                  <a:pt x="922572" y="3592571"/>
                </a:lnTo>
                <a:lnTo>
                  <a:pt x="880944" y="3568558"/>
                </a:lnTo>
                <a:lnTo>
                  <a:pt x="840015" y="3542611"/>
                </a:lnTo>
                <a:lnTo>
                  <a:pt x="799752" y="3514824"/>
                </a:lnTo>
                <a:lnTo>
                  <a:pt x="760122" y="3485295"/>
                </a:lnTo>
                <a:lnTo>
                  <a:pt x="721093" y="3454118"/>
                </a:lnTo>
                <a:lnTo>
                  <a:pt x="682631" y="3421388"/>
                </a:lnTo>
                <a:lnTo>
                  <a:pt x="644705" y="3387203"/>
                </a:lnTo>
                <a:lnTo>
                  <a:pt x="607281" y="3351656"/>
                </a:lnTo>
                <a:lnTo>
                  <a:pt x="571983" y="3316684"/>
                </a:lnTo>
                <a:lnTo>
                  <a:pt x="537176" y="3280948"/>
                </a:lnTo>
                <a:lnTo>
                  <a:pt x="502913" y="3244474"/>
                </a:lnTo>
                <a:lnTo>
                  <a:pt x="469252" y="3207289"/>
                </a:lnTo>
                <a:lnTo>
                  <a:pt x="436248" y="3169420"/>
                </a:lnTo>
                <a:lnTo>
                  <a:pt x="403957" y="3130895"/>
                </a:lnTo>
                <a:lnTo>
                  <a:pt x="372435" y="3091740"/>
                </a:lnTo>
                <a:lnTo>
                  <a:pt x="341737" y="3051982"/>
                </a:lnTo>
                <a:lnTo>
                  <a:pt x="311919" y="3011648"/>
                </a:lnTo>
                <a:lnTo>
                  <a:pt x="283037" y="2970764"/>
                </a:lnTo>
                <a:lnTo>
                  <a:pt x="255147" y="2929359"/>
                </a:lnTo>
                <a:lnTo>
                  <a:pt x="203404" y="2848699"/>
                </a:lnTo>
                <a:lnTo>
                  <a:pt x="179666" y="2807891"/>
                </a:lnTo>
                <a:lnTo>
                  <a:pt x="157204" y="2765305"/>
                </a:lnTo>
                <a:lnTo>
                  <a:pt x="136136" y="2721203"/>
                </a:lnTo>
                <a:lnTo>
                  <a:pt x="116582" y="2675851"/>
                </a:lnTo>
                <a:lnTo>
                  <a:pt x="98660" y="2629514"/>
                </a:lnTo>
                <a:lnTo>
                  <a:pt x="82491" y="2582455"/>
                </a:lnTo>
                <a:lnTo>
                  <a:pt x="68192" y="2534940"/>
                </a:lnTo>
                <a:lnTo>
                  <a:pt x="55883" y="2487233"/>
                </a:lnTo>
                <a:lnTo>
                  <a:pt x="45682" y="2439598"/>
                </a:lnTo>
                <a:lnTo>
                  <a:pt x="37710" y="2392301"/>
                </a:lnTo>
                <a:lnTo>
                  <a:pt x="32084" y="2345605"/>
                </a:lnTo>
                <a:lnTo>
                  <a:pt x="28925" y="2299776"/>
                </a:lnTo>
                <a:lnTo>
                  <a:pt x="26500" y="2248375"/>
                </a:lnTo>
                <a:lnTo>
                  <a:pt x="23602" y="2196943"/>
                </a:lnTo>
                <a:lnTo>
                  <a:pt x="20375" y="2145487"/>
                </a:lnTo>
                <a:lnTo>
                  <a:pt x="13510" y="2042515"/>
                </a:lnTo>
                <a:lnTo>
                  <a:pt x="10159" y="1991009"/>
                </a:lnTo>
                <a:lnTo>
                  <a:pt x="7057" y="1939495"/>
                </a:lnTo>
                <a:lnTo>
                  <a:pt x="4345" y="1887977"/>
                </a:lnTo>
                <a:lnTo>
                  <a:pt x="2169" y="1836460"/>
                </a:lnTo>
                <a:lnTo>
                  <a:pt x="672" y="1784948"/>
                </a:lnTo>
                <a:lnTo>
                  <a:pt x="0" y="1733446"/>
                </a:lnTo>
                <a:lnTo>
                  <a:pt x="294" y="1681958"/>
                </a:lnTo>
                <a:lnTo>
                  <a:pt x="1701" y="1630489"/>
                </a:lnTo>
                <a:lnTo>
                  <a:pt x="4364" y="1579042"/>
                </a:lnTo>
                <a:lnTo>
                  <a:pt x="8427" y="1527623"/>
                </a:lnTo>
                <a:lnTo>
                  <a:pt x="14034" y="1476235"/>
                </a:lnTo>
                <a:lnTo>
                  <a:pt x="21110" y="1426919"/>
                </a:lnTo>
                <a:lnTo>
                  <a:pt x="30059" y="1377812"/>
                </a:lnTo>
                <a:lnTo>
                  <a:pt x="40990" y="1329090"/>
                </a:lnTo>
                <a:lnTo>
                  <a:pt x="54012" y="1280927"/>
                </a:lnTo>
                <a:lnTo>
                  <a:pt x="69234" y="1233501"/>
                </a:lnTo>
                <a:lnTo>
                  <a:pt x="86767" y="1186987"/>
                </a:lnTo>
                <a:lnTo>
                  <a:pt x="106718" y="1141562"/>
                </a:lnTo>
                <a:lnTo>
                  <a:pt x="129196" y="1097400"/>
                </a:lnTo>
                <a:lnTo>
                  <a:pt x="154312" y="1054679"/>
                </a:lnTo>
                <a:lnTo>
                  <a:pt x="182174" y="1013574"/>
                </a:lnTo>
                <a:lnTo>
                  <a:pt x="213576" y="973280"/>
                </a:lnTo>
                <a:lnTo>
                  <a:pt x="247254" y="935352"/>
                </a:lnTo>
                <a:lnTo>
                  <a:pt x="283023" y="899612"/>
                </a:lnTo>
                <a:lnTo>
                  <a:pt x="320694" y="865885"/>
                </a:lnTo>
                <a:lnTo>
                  <a:pt x="360080" y="833991"/>
                </a:lnTo>
                <a:lnTo>
                  <a:pt x="400994" y="803754"/>
                </a:lnTo>
                <a:lnTo>
                  <a:pt x="443247" y="774997"/>
                </a:lnTo>
                <a:lnTo>
                  <a:pt x="486652" y="747541"/>
                </a:lnTo>
                <a:lnTo>
                  <a:pt x="531022" y="721210"/>
                </a:lnTo>
                <a:lnTo>
                  <a:pt x="576169" y="695825"/>
                </a:lnTo>
                <a:lnTo>
                  <a:pt x="621906" y="671211"/>
                </a:lnTo>
                <a:lnTo>
                  <a:pt x="668045" y="647188"/>
                </a:lnTo>
                <a:lnTo>
                  <a:pt x="714399" y="623580"/>
                </a:lnTo>
                <a:lnTo>
                  <a:pt x="806999" y="576899"/>
                </a:lnTo>
                <a:lnTo>
                  <a:pt x="852871" y="553470"/>
                </a:lnTo>
                <a:lnTo>
                  <a:pt x="896708" y="530565"/>
                </a:lnTo>
                <a:lnTo>
                  <a:pt x="940341" y="507261"/>
                </a:lnTo>
                <a:lnTo>
                  <a:pt x="983809" y="483637"/>
                </a:lnTo>
                <a:lnTo>
                  <a:pt x="1027151" y="459770"/>
                </a:lnTo>
                <a:lnTo>
                  <a:pt x="1070405" y="435736"/>
                </a:lnTo>
                <a:lnTo>
                  <a:pt x="1200036" y="363409"/>
                </a:lnTo>
                <a:lnTo>
                  <a:pt x="1243333" y="339482"/>
                </a:lnTo>
                <a:lnTo>
                  <a:pt x="1286737" y="315773"/>
                </a:lnTo>
                <a:lnTo>
                  <a:pt x="1330289" y="292361"/>
                </a:lnTo>
                <a:lnTo>
                  <a:pt x="1374026" y="269323"/>
                </a:lnTo>
                <a:lnTo>
                  <a:pt x="1417989" y="246736"/>
                </a:lnTo>
                <a:lnTo>
                  <a:pt x="1462215" y="224676"/>
                </a:lnTo>
                <a:lnTo>
                  <a:pt x="1506745" y="203221"/>
                </a:lnTo>
                <a:lnTo>
                  <a:pt x="1551617" y="182448"/>
                </a:lnTo>
                <a:lnTo>
                  <a:pt x="1595478" y="163050"/>
                </a:lnTo>
                <a:lnTo>
                  <a:pt x="1639721" y="144463"/>
                </a:lnTo>
                <a:lnTo>
                  <a:pt x="1684343" y="126768"/>
                </a:lnTo>
                <a:lnTo>
                  <a:pt x="1729338" y="110043"/>
                </a:lnTo>
                <a:lnTo>
                  <a:pt x="1774702" y="94368"/>
                </a:lnTo>
                <a:lnTo>
                  <a:pt x="1820430" y="79825"/>
                </a:lnTo>
                <a:lnTo>
                  <a:pt x="1866517" y="66492"/>
                </a:lnTo>
                <a:lnTo>
                  <a:pt x="1912959" y="54450"/>
                </a:lnTo>
                <a:lnTo>
                  <a:pt x="1959752" y="43778"/>
                </a:lnTo>
                <a:lnTo>
                  <a:pt x="2009480" y="34763"/>
                </a:lnTo>
                <a:lnTo>
                  <a:pt x="2059017" y="28444"/>
                </a:lnTo>
                <a:lnTo>
                  <a:pt x="2108433" y="24168"/>
                </a:lnTo>
                <a:lnTo>
                  <a:pt x="2157800" y="21279"/>
                </a:lnTo>
                <a:lnTo>
                  <a:pt x="2256670" y="17046"/>
                </a:lnTo>
                <a:lnTo>
                  <a:pt x="2306315" y="14393"/>
                </a:lnTo>
                <a:lnTo>
                  <a:pt x="2356194" y="10509"/>
                </a:lnTo>
                <a:lnTo>
                  <a:pt x="2408824" y="6270"/>
                </a:lnTo>
                <a:lnTo>
                  <a:pt x="2462225" y="3283"/>
                </a:lnTo>
                <a:lnTo>
                  <a:pt x="2516116" y="1364"/>
                </a:lnTo>
                <a:lnTo>
                  <a:pt x="2570216" y="331"/>
                </a:lnTo>
                <a:lnTo>
                  <a:pt x="2624243" y="0"/>
                </a:lnTo>
                <a:lnTo>
                  <a:pt x="2677917" y="187"/>
                </a:lnTo>
                <a:lnTo>
                  <a:pt x="2730957" y="709"/>
                </a:lnTo>
                <a:lnTo>
                  <a:pt x="2783267" y="2605"/>
                </a:lnTo>
                <a:lnTo>
                  <a:pt x="2835525" y="7443"/>
                </a:lnTo>
                <a:lnTo>
                  <a:pt x="2887238" y="15793"/>
                </a:lnTo>
                <a:lnTo>
                  <a:pt x="2937913" y="28225"/>
                </a:lnTo>
                <a:lnTo>
                  <a:pt x="2987056" y="45310"/>
                </a:lnTo>
                <a:lnTo>
                  <a:pt x="3034175" y="67617"/>
                </a:lnTo>
                <a:lnTo>
                  <a:pt x="3078777" y="95716"/>
                </a:lnTo>
                <a:lnTo>
                  <a:pt x="3119078" y="128670"/>
                </a:lnTo>
                <a:lnTo>
                  <a:pt x="3155379" y="165705"/>
                </a:lnTo>
                <a:lnTo>
                  <a:pt x="3188282" y="206067"/>
                </a:lnTo>
                <a:close/>
              </a:path>
            </a:pathLst>
          </a:custGeom>
          <a:solidFill>
            <a:srgbClr val="4586C7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13711189" y="2867575"/>
            <a:ext cx="29889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3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09417D"/>
                </a:solidFill>
                <a:latin typeface="Verdana"/>
                <a:ea typeface="Verdana"/>
                <a:cs typeface="Verdana"/>
                <a:sym typeface="Verdana"/>
              </a:rPr>
              <a:t>2,00,00,000</a:t>
            </a:r>
            <a:endParaRPr sz="3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n-US" sz="235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ut</a:t>
            </a:r>
            <a:r>
              <a:rPr lang="en-US" sz="250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o En</a:t>
            </a:r>
            <a:r>
              <a:rPr lang="en-US" sz="235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-US" sz="250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en-US" sz="235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us</a:t>
            </a:r>
            <a:r>
              <a:rPr lang="en-US" sz="250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ia</a:t>
            </a:r>
            <a:r>
              <a:rPr lang="en-US" sz="235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sts</a:t>
            </a:r>
            <a:endParaRPr sz="2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16"/>
          <p:cNvSpPr txBox="1"/>
          <p:nvPr>
            <p:ph type="title"/>
          </p:nvPr>
        </p:nvSpPr>
        <p:spPr>
          <a:xfrm>
            <a:off x="5070298" y="896175"/>
            <a:ext cx="63120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9417D"/>
                </a:solidFill>
              </a:rPr>
              <a:t>Market Size</a:t>
            </a:r>
            <a:endParaRPr sz="5900"/>
          </a:p>
        </p:txBody>
      </p:sp>
      <p:sp>
        <p:nvSpPr>
          <p:cNvPr id="170" name="Google Shape;170;p16"/>
          <p:cNvSpPr txBox="1"/>
          <p:nvPr/>
        </p:nvSpPr>
        <p:spPr>
          <a:xfrm>
            <a:off x="7060950" y="2980350"/>
            <a:ext cx="31254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3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20,000</a:t>
            </a:r>
            <a:endParaRPr sz="3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New </a:t>
            </a:r>
            <a:r>
              <a:rPr lang="en-US" sz="2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Bike </a:t>
            </a:r>
            <a:r>
              <a:rPr lang="en-US" sz="23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-US" sz="2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ho</a:t>
            </a:r>
            <a:r>
              <a:rPr lang="en-US" sz="23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</a:t>
            </a:r>
            <a:r>
              <a:rPr lang="en-US" sz="2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oom</a:t>
            </a:r>
            <a:r>
              <a:rPr lang="en-US" sz="23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endParaRPr sz="2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2142775" y="3508000"/>
            <a:ext cx="33819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8,</a:t>
            </a:r>
            <a:r>
              <a:rPr lang="en-US" sz="42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000</a:t>
            </a:r>
            <a:endParaRPr sz="42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1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New </a:t>
            </a:r>
            <a:r>
              <a:rPr lang="en-US" sz="27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</a:t>
            </a: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 S</a:t>
            </a:r>
            <a:r>
              <a:rPr lang="en-US" sz="27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ho</a:t>
            </a: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</a:t>
            </a:r>
            <a:r>
              <a:rPr lang="en-US" sz="27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oom</a:t>
            </a: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endParaRPr sz="26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1053221" y="6749608"/>
            <a:ext cx="3382010" cy="3042920"/>
          </a:xfrm>
          <a:custGeom>
            <a:rect b="b" l="l" r="r" t="t"/>
            <a:pathLst>
              <a:path extrusionOk="0" h="3042920" w="3382010">
                <a:moveTo>
                  <a:pt x="2984287" y="361514"/>
                </a:moveTo>
                <a:lnTo>
                  <a:pt x="3004017" y="410605"/>
                </a:lnTo>
                <a:lnTo>
                  <a:pt x="3022419" y="460007"/>
                </a:lnTo>
                <a:lnTo>
                  <a:pt x="3266513" y="1125952"/>
                </a:lnTo>
                <a:lnTo>
                  <a:pt x="3283959" y="1173814"/>
                </a:lnTo>
                <a:lnTo>
                  <a:pt x="3301083" y="1222010"/>
                </a:lnTo>
                <a:lnTo>
                  <a:pt x="3317514" y="1270524"/>
                </a:lnTo>
                <a:lnTo>
                  <a:pt x="3332881" y="1319342"/>
                </a:lnTo>
                <a:lnTo>
                  <a:pt x="3346813" y="1368449"/>
                </a:lnTo>
                <a:lnTo>
                  <a:pt x="3358940" y="1417828"/>
                </a:lnTo>
                <a:lnTo>
                  <a:pt x="3368889" y="1467465"/>
                </a:lnTo>
                <a:lnTo>
                  <a:pt x="3376290" y="1517345"/>
                </a:lnTo>
                <a:lnTo>
                  <a:pt x="3380772" y="1567452"/>
                </a:lnTo>
                <a:lnTo>
                  <a:pt x="3381964" y="1617771"/>
                </a:lnTo>
                <a:lnTo>
                  <a:pt x="3379495" y="1668287"/>
                </a:lnTo>
                <a:lnTo>
                  <a:pt x="3373228" y="1717859"/>
                </a:lnTo>
                <a:lnTo>
                  <a:pt x="3363312" y="1766638"/>
                </a:lnTo>
                <a:lnTo>
                  <a:pt x="3349998" y="1814571"/>
                </a:lnTo>
                <a:lnTo>
                  <a:pt x="3333539" y="1861607"/>
                </a:lnTo>
                <a:lnTo>
                  <a:pt x="3314187" y="1907690"/>
                </a:lnTo>
                <a:lnTo>
                  <a:pt x="3292194" y="1952770"/>
                </a:lnTo>
                <a:lnTo>
                  <a:pt x="3267812" y="1996793"/>
                </a:lnTo>
                <a:lnTo>
                  <a:pt x="3241294" y="2039705"/>
                </a:lnTo>
                <a:lnTo>
                  <a:pt x="3212892" y="2081455"/>
                </a:lnTo>
                <a:lnTo>
                  <a:pt x="3182857" y="2121989"/>
                </a:lnTo>
                <a:lnTo>
                  <a:pt x="3151443" y="2161254"/>
                </a:lnTo>
                <a:lnTo>
                  <a:pt x="3119101" y="2199048"/>
                </a:lnTo>
                <a:lnTo>
                  <a:pt x="3085690" y="2235763"/>
                </a:lnTo>
                <a:lnTo>
                  <a:pt x="3051251" y="2271420"/>
                </a:lnTo>
                <a:lnTo>
                  <a:pt x="3015825" y="2306037"/>
                </a:lnTo>
                <a:lnTo>
                  <a:pt x="2979452" y="2339634"/>
                </a:lnTo>
                <a:lnTo>
                  <a:pt x="2942175" y="2372229"/>
                </a:lnTo>
                <a:lnTo>
                  <a:pt x="2904033" y="2403841"/>
                </a:lnTo>
                <a:lnTo>
                  <a:pt x="2865067" y="2434489"/>
                </a:lnTo>
                <a:lnTo>
                  <a:pt x="2825319" y="2464193"/>
                </a:lnTo>
                <a:lnTo>
                  <a:pt x="2784829" y="2492971"/>
                </a:lnTo>
                <a:lnTo>
                  <a:pt x="2743639" y="2520843"/>
                </a:lnTo>
                <a:lnTo>
                  <a:pt x="2701789" y="2547827"/>
                </a:lnTo>
                <a:lnTo>
                  <a:pt x="2659320" y="2573943"/>
                </a:lnTo>
                <a:lnTo>
                  <a:pt x="2616273" y="2599209"/>
                </a:lnTo>
                <a:lnTo>
                  <a:pt x="2572689" y="2623644"/>
                </a:lnTo>
                <a:lnTo>
                  <a:pt x="2528609" y="2647268"/>
                </a:lnTo>
                <a:lnTo>
                  <a:pt x="2484073" y="2670099"/>
                </a:lnTo>
                <a:lnTo>
                  <a:pt x="2439124" y="2692157"/>
                </a:lnTo>
                <a:lnTo>
                  <a:pt x="2393801" y="2713461"/>
                </a:lnTo>
                <a:lnTo>
                  <a:pt x="2348145" y="2734029"/>
                </a:lnTo>
                <a:lnTo>
                  <a:pt x="2302199" y="2753880"/>
                </a:lnTo>
                <a:lnTo>
                  <a:pt x="2256001" y="2773034"/>
                </a:lnTo>
                <a:lnTo>
                  <a:pt x="2209594" y="2791510"/>
                </a:lnTo>
                <a:lnTo>
                  <a:pt x="2163018" y="2809326"/>
                </a:lnTo>
                <a:lnTo>
                  <a:pt x="2115538" y="2826796"/>
                </a:lnTo>
                <a:lnTo>
                  <a:pt x="2067838" y="2843673"/>
                </a:lnTo>
                <a:lnTo>
                  <a:pt x="2019928" y="2859950"/>
                </a:lnTo>
                <a:lnTo>
                  <a:pt x="1971813" y="2875620"/>
                </a:lnTo>
                <a:lnTo>
                  <a:pt x="1923502" y="2890674"/>
                </a:lnTo>
                <a:lnTo>
                  <a:pt x="1875003" y="2905106"/>
                </a:lnTo>
                <a:lnTo>
                  <a:pt x="1826322" y="2918908"/>
                </a:lnTo>
                <a:lnTo>
                  <a:pt x="1777467" y="2932072"/>
                </a:lnTo>
                <a:lnTo>
                  <a:pt x="1728446" y="2944592"/>
                </a:lnTo>
                <a:lnTo>
                  <a:pt x="1679266" y="2956459"/>
                </a:lnTo>
                <a:lnTo>
                  <a:pt x="1629936" y="2967666"/>
                </a:lnTo>
                <a:lnTo>
                  <a:pt x="1580462" y="2978206"/>
                </a:lnTo>
                <a:lnTo>
                  <a:pt x="1530851" y="2988071"/>
                </a:lnTo>
                <a:lnTo>
                  <a:pt x="1481112" y="2997254"/>
                </a:lnTo>
                <a:lnTo>
                  <a:pt x="1431253" y="3005747"/>
                </a:lnTo>
                <a:lnTo>
                  <a:pt x="1381279" y="3013543"/>
                </a:lnTo>
                <a:lnTo>
                  <a:pt x="1331200" y="3020634"/>
                </a:lnTo>
                <a:lnTo>
                  <a:pt x="1281023" y="3027013"/>
                </a:lnTo>
                <a:lnTo>
                  <a:pt x="1230755" y="3032673"/>
                </a:lnTo>
                <a:lnTo>
                  <a:pt x="1190166" y="3036596"/>
                </a:lnTo>
                <a:lnTo>
                  <a:pt x="1149493" y="3039702"/>
                </a:lnTo>
                <a:lnTo>
                  <a:pt x="1108758" y="3041807"/>
                </a:lnTo>
                <a:lnTo>
                  <a:pt x="1067977" y="3042726"/>
                </a:lnTo>
                <a:lnTo>
                  <a:pt x="1014599" y="3041341"/>
                </a:lnTo>
                <a:lnTo>
                  <a:pt x="963032" y="3036542"/>
                </a:lnTo>
                <a:lnTo>
                  <a:pt x="913211" y="3028456"/>
                </a:lnTo>
                <a:lnTo>
                  <a:pt x="865072" y="3017208"/>
                </a:lnTo>
                <a:lnTo>
                  <a:pt x="818549" y="3002923"/>
                </a:lnTo>
                <a:lnTo>
                  <a:pt x="773577" y="2985726"/>
                </a:lnTo>
                <a:lnTo>
                  <a:pt x="730092" y="2965744"/>
                </a:lnTo>
                <a:lnTo>
                  <a:pt x="688029" y="2943102"/>
                </a:lnTo>
                <a:lnTo>
                  <a:pt x="647323" y="2917924"/>
                </a:lnTo>
                <a:lnTo>
                  <a:pt x="607909" y="2890338"/>
                </a:lnTo>
                <a:lnTo>
                  <a:pt x="569723" y="2860468"/>
                </a:lnTo>
                <a:lnTo>
                  <a:pt x="532698" y="2828439"/>
                </a:lnTo>
                <a:lnTo>
                  <a:pt x="496771" y="2794378"/>
                </a:lnTo>
                <a:lnTo>
                  <a:pt x="461877" y="2758409"/>
                </a:lnTo>
                <a:lnTo>
                  <a:pt x="427951" y="2720659"/>
                </a:lnTo>
                <a:lnTo>
                  <a:pt x="394927" y="2681252"/>
                </a:lnTo>
                <a:lnTo>
                  <a:pt x="362741" y="2640315"/>
                </a:lnTo>
                <a:lnTo>
                  <a:pt x="332115" y="2599280"/>
                </a:lnTo>
                <a:lnTo>
                  <a:pt x="302238" y="2557407"/>
                </a:lnTo>
                <a:lnTo>
                  <a:pt x="273189" y="2514749"/>
                </a:lnTo>
                <a:lnTo>
                  <a:pt x="245042" y="2471356"/>
                </a:lnTo>
                <a:lnTo>
                  <a:pt x="217874" y="2427281"/>
                </a:lnTo>
                <a:lnTo>
                  <a:pt x="191760" y="2382574"/>
                </a:lnTo>
                <a:lnTo>
                  <a:pt x="166777" y="2337288"/>
                </a:lnTo>
                <a:lnTo>
                  <a:pt x="143000" y="2291475"/>
                </a:lnTo>
                <a:lnTo>
                  <a:pt x="120506" y="2245185"/>
                </a:lnTo>
                <a:lnTo>
                  <a:pt x="99370" y="2198471"/>
                </a:lnTo>
                <a:lnTo>
                  <a:pt x="80284" y="2155694"/>
                </a:lnTo>
                <a:lnTo>
                  <a:pt x="62951" y="2110754"/>
                </a:lnTo>
                <a:lnTo>
                  <a:pt x="47480" y="2064050"/>
                </a:lnTo>
                <a:lnTo>
                  <a:pt x="33981" y="2015976"/>
                </a:lnTo>
                <a:lnTo>
                  <a:pt x="22568" y="1966929"/>
                </a:lnTo>
                <a:lnTo>
                  <a:pt x="13351" y="1917304"/>
                </a:lnTo>
                <a:lnTo>
                  <a:pt x="6443" y="1867496"/>
                </a:lnTo>
                <a:lnTo>
                  <a:pt x="1955" y="1817901"/>
                </a:lnTo>
                <a:lnTo>
                  <a:pt x="0" y="1768915"/>
                </a:lnTo>
                <a:lnTo>
                  <a:pt x="688" y="1720933"/>
                </a:lnTo>
                <a:lnTo>
                  <a:pt x="4132" y="1674351"/>
                </a:lnTo>
                <a:lnTo>
                  <a:pt x="9152" y="1624111"/>
                </a:lnTo>
                <a:lnTo>
                  <a:pt x="13674" y="1573764"/>
                </a:lnTo>
                <a:lnTo>
                  <a:pt x="17881" y="1523343"/>
                </a:lnTo>
                <a:lnTo>
                  <a:pt x="26076" y="1422408"/>
                </a:lnTo>
                <a:lnTo>
                  <a:pt x="30428" y="1371961"/>
                </a:lnTo>
                <a:lnTo>
                  <a:pt x="35191" y="1321569"/>
                </a:lnTo>
                <a:lnTo>
                  <a:pt x="40549" y="1271266"/>
                </a:lnTo>
                <a:lnTo>
                  <a:pt x="46682" y="1221085"/>
                </a:lnTo>
                <a:lnTo>
                  <a:pt x="53773" y="1171059"/>
                </a:lnTo>
                <a:lnTo>
                  <a:pt x="62004" y="1121218"/>
                </a:lnTo>
                <a:lnTo>
                  <a:pt x="71556" y="1071598"/>
                </a:lnTo>
                <a:lnTo>
                  <a:pt x="82612" y="1022229"/>
                </a:lnTo>
                <a:lnTo>
                  <a:pt x="95353" y="973145"/>
                </a:lnTo>
                <a:lnTo>
                  <a:pt x="109037" y="927625"/>
                </a:lnTo>
                <a:lnTo>
                  <a:pt x="124663" y="882637"/>
                </a:lnTo>
                <a:lnTo>
                  <a:pt x="142327" y="838404"/>
                </a:lnTo>
                <a:lnTo>
                  <a:pt x="162126" y="795151"/>
                </a:lnTo>
                <a:lnTo>
                  <a:pt x="184157" y="753101"/>
                </a:lnTo>
                <a:lnTo>
                  <a:pt x="208516" y="712477"/>
                </a:lnTo>
                <a:lnTo>
                  <a:pt x="235300" y="673504"/>
                </a:lnTo>
                <a:lnTo>
                  <a:pt x="264606" y="636406"/>
                </a:lnTo>
                <a:lnTo>
                  <a:pt x="296531" y="601406"/>
                </a:lnTo>
                <a:lnTo>
                  <a:pt x="332960" y="567005"/>
                </a:lnTo>
                <a:lnTo>
                  <a:pt x="371500" y="535570"/>
                </a:lnTo>
                <a:lnTo>
                  <a:pt x="411947" y="506841"/>
                </a:lnTo>
                <a:lnTo>
                  <a:pt x="454098" y="480558"/>
                </a:lnTo>
                <a:lnTo>
                  <a:pt x="497746" y="456461"/>
                </a:lnTo>
                <a:lnTo>
                  <a:pt x="542688" y="434290"/>
                </a:lnTo>
                <a:lnTo>
                  <a:pt x="588720" y="413784"/>
                </a:lnTo>
                <a:lnTo>
                  <a:pt x="635636" y="394684"/>
                </a:lnTo>
                <a:lnTo>
                  <a:pt x="683234" y="376730"/>
                </a:lnTo>
                <a:lnTo>
                  <a:pt x="731307" y="359660"/>
                </a:lnTo>
                <a:lnTo>
                  <a:pt x="779653" y="343216"/>
                </a:lnTo>
                <a:lnTo>
                  <a:pt x="876342" y="311164"/>
                </a:lnTo>
                <a:lnTo>
                  <a:pt x="924277" y="295035"/>
                </a:lnTo>
                <a:lnTo>
                  <a:pt x="973645" y="277826"/>
                </a:lnTo>
                <a:lnTo>
                  <a:pt x="1022834" y="260091"/>
                </a:lnTo>
                <a:lnTo>
                  <a:pt x="1071888" y="241961"/>
                </a:lnTo>
                <a:lnTo>
                  <a:pt x="1120850" y="223568"/>
                </a:lnTo>
                <a:lnTo>
                  <a:pt x="1218677" y="186517"/>
                </a:lnTo>
                <a:lnTo>
                  <a:pt x="1267628" y="168121"/>
                </a:lnTo>
                <a:lnTo>
                  <a:pt x="1316662" y="149988"/>
                </a:lnTo>
                <a:lnTo>
                  <a:pt x="1365824" y="132247"/>
                </a:lnTo>
                <a:lnTo>
                  <a:pt x="1415156" y="115030"/>
                </a:lnTo>
                <a:lnTo>
                  <a:pt x="1464703" y="98469"/>
                </a:lnTo>
                <a:lnTo>
                  <a:pt x="1514508" y="82694"/>
                </a:lnTo>
                <a:lnTo>
                  <a:pt x="1564615" y="67837"/>
                </a:lnTo>
                <a:lnTo>
                  <a:pt x="1615704" y="53883"/>
                </a:lnTo>
                <a:lnTo>
                  <a:pt x="1667155" y="41177"/>
                </a:lnTo>
                <a:lnTo>
                  <a:pt x="1718937" y="29865"/>
                </a:lnTo>
                <a:lnTo>
                  <a:pt x="1771022" y="20089"/>
                </a:lnTo>
                <a:lnTo>
                  <a:pt x="1823379" y="11991"/>
                </a:lnTo>
                <a:lnTo>
                  <a:pt x="1875978" y="5715"/>
                </a:lnTo>
                <a:lnTo>
                  <a:pt x="1928790" y="1404"/>
                </a:lnTo>
                <a:lnTo>
                  <a:pt x="1978321" y="0"/>
                </a:lnTo>
                <a:lnTo>
                  <a:pt x="2027222" y="1452"/>
                </a:lnTo>
                <a:lnTo>
                  <a:pt x="2075706" y="4946"/>
                </a:lnTo>
                <a:lnTo>
                  <a:pt x="2123986" y="9665"/>
                </a:lnTo>
                <a:lnTo>
                  <a:pt x="2172276" y="14792"/>
                </a:lnTo>
                <a:lnTo>
                  <a:pt x="2220790" y="19511"/>
                </a:lnTo>
                <a:lnTo>
                  <a:pt x="2269740" y="23005"/>
                </a:lnTo>
                <a:lnTo>
                  <a:pt x="2322574" y="26645"/>
                </a:lnTo>
                <a:lnTo>
                  <a:pt x="2376037" y="31820"/>
                </a:lnTo>
                <a:lnTo>
                  <a:pt x="2429784" y="38227"/>
                </a:lnTo>
                <a:lnTo>
                  <a:pt x="2483475" y="45564"/>
                </a:lnTo>
                <a:lnTo>
                  <a:pt x="2536766" y="53526"/>
                </a:lnTo>
                <a:lnTo>
                  <a:pt x="2589314" y="61809"/>
                </a:lnTo>
                <a:lnTo>
                  <a:pt x="2640847" y="71593"/>
                </a:lnTo>
                <a:lnTo>
                  <a:pt x="2691705" y="84864"/>
                </a:lnTo>
                <a:lnTo>
                  <a:pt x="2741106" y="102292"/>
                </a:lnTo>
                <a:lnTo>
                  <a:pt x="2788273" y="124549"/>
                </a:lnTo>
                <a:lnTo>
                  <a:pt x="2832425" y="152303"/>
                </a:lnTo>
                <a:lnTo>
                  <a:pt x="2872783" y="186226"/>
                </a:lnTo>
                <a:lnTo>
                  <a:pt x="2907476" y="225089"/>
                </a:lnTo>
                <a:lnTo>
                  <a:pt x="2936981" y="267857"/>
                </a:lnTo>
                <a:lnTo>
                  <a:pt x="2962263" y="313632"/>
                </a:lnTo>
                <a:lnTo>
                  <a:pt x="2984287" y="361514"/>
                </a:lnTo>
                <a:close/>
              </a:path>
            </a:pathLst>
          </a:custGeom>
          <a:solidFill>
            <a:srgbClr val="4586C7">
              <a:alpha val="4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1345131" y="7472786"/>
            <a:ext cx="28080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3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09417D"/>
                </a:solidFill>
                <a:latin typeface="Verdana"/>
                <a:ea typeface="Verdana"/>
                <a:cs typeface="Verdana"/>
                <a:sym typeface="Verdana"/>
              </a:rPr>
              <a:t>5,00,000</a:t>
            </a:r>
            <a:endParaRPr sz="3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n-US" sz="235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ut</a:t>
            </a:r>
            <a:r>
              <a:rPr lang="en-US" sz="250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o-Parts </a:t>
            </a:r>
            <a:r>
              <a:rPr lang="en-US" sz="235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r>
              <a:rPr lang="en-US" sz="250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endo</a:t>
            </a:r>
            <a:r>
              <a:rPr lang="en-US" sz="235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rs</a:t>
            </a:r>
            <a:endParaRPr sz="2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4687861" y="5643625"/>
            <a:ext cx="7141699" cy="4645025"/>
          </a:xfrm>
          <a:custGeom>
            <a:rect b="b" l="l" r="r" t="t"/>
            <a:pathLst>
              <a:path extrusionOk="0" h="3317875" w="3125470">
                <a:moveTo>
                  <a:pt x="2881466" y="2758740"/>
                </a:moveTo>
                <a:lnTo>
                  <a:pt x="2836039" y="2784497"/>
                </a:lnTo>
                <a:lnTo>
                  <a:pt x="2790134" y="2808996"/>
                </a:lnTo>
                <a:lnTo>
                  <a:pt x="2170805" y="3135368"/>
                </a:lnTo>
                <a:lnTo>
                  <a:pt x="2126281" y="3158729"/>
                </a:lnTo>
                <a:lnTo>
                  <a:pt x="2081388" y="3181820"/>
                </a:lnTo>
                <a:lnTo>
                  <a:pt x="2036092" y="3204275"/>
                </a:lnTo>
                <a:lnTo>
                  <a:pt x="1990360" y="3225730"/>
                </a:lnTo>
                <a:lnTo>
                  <a:pt x="1944158" y="3245820"/>
                </a:lnTo>
                <a:lnTo>
                  <a:pt x="1897451" y="3264181"/>
                </a:lnTo>
                <a:lnTo>
                  <a:pt x="1850207" y="3280447"/>
                </a:lnTo>
                <a:lnTo>
                  <a:pt x="1802392" y="3294254"/>
                </a:lnTo>
                <a:lnTo>
                  <a:pt x="1753972" y="3305237"/>
                </a:lnTo>
                <a:lnTo>
                  <a:pt x="1704913" y="3313031"/>
                </a:lnTo>
                <a:lnTo>
                  <a:pt x="1655181" y="3317272"/>
                </a:lnTo>
                <a:lnTo>
                  <a:pt x="1605874" y="3317676"/>
                </a:lnTo>
                <a:lnTo>
                  <a:pt x="1556864" y="3314407"/>
                </a:lnTo>
                <a:lnTo>
                  <a:pt x="1508235" y="3307706"/>
                </a:lnTo>
                <a:lnTo>
                  <a:pt x="1460073" y="3297811"/>
                </a:lnTo>
                <a:lnTo>
                  <a:pt x="1412461" y="3284962"/>
                </a:lnTo>
                <a:lnTo>
                  <a:pt x="1365486" y="3269399"/>
                </a:lnTo>
                <a:lnTo>
                  <a:pt x="1319231" y="3251361"/>
                </a:lnTo>
                <a:lnTo>
                  <a:pt x="1273781" y="3231089"/>
                </a:lnTo>
                <a:lnTo>
                  <a:pt x="1229222" y="3208821"/>
                </a:lnTo>
                <a:lnTo>
                  <a:pt x="1185638" y="3184797"/>
                </a:lnTo>
                <a:lnTo>
                  <a:pt x="1143113" y="3159257"/>
                </a:lnTo>
                <a:lnTo>
                  <a:pt x="1100136" y="3131431"/>
                </a:lnTo>
                <a:lnTo>
                  <a:pt x="1058153" y="3102315"/>
                </a:lnTo>
                <a:lnTo>
                  <a:pt x="1017150" y="3071956"/>
                </a:lnTo>
                <a:lnTo>
                  <a:pt x="977111" y="3040403"/>
                </a:lnTo>
                <a:lnTo>
                  <a:pt x="938022" y="3007704"/>
                </a:lnTo>
                <a:lnTo>
                  <a:pt x="899867" y="2973909"/>
                </a:lnTo>
                <a:lnTo>
                  <a:pt x="862631" y="2939064"/>
                </a:lnTo>
                <a:lnTo>
                  <a:pt x="826299" y="2903218"/>
                </a:lnTo>
                <a:lnTo>
                  <a:pt x="790857" y="2866420"/>
                </a:lnTo>
                <a:lnTo>
                  <a:pt x="756289" y="2828718"/>
                </a:lnTo>
                <a:lnTo>
                  <a:pt x="722580" y="2790160"/>
                </a:lnTo>
                <a:lnTo>
                  <a:pt x="689715" y="2750794"/>
                </a:lnTo>
                <a:lnTo>
                  <a:pt x="657680" y="2710670"/>
                </a:lnTo>
                <a:lnTo>
                  <a:pt x="626458" y="2669834"/>
                </a:lnTo>
                <a:lnTo>
                  <a:pt x="596036" y="2628336"/>
                </a:lnTo>
                <a:lnTo>
                  <a:pt x="566397" y="2586223"/>
                </a:lnTo>
                <a:lnTo>
                  <a:pt x="537527" y="2543544"/>
                </a:lnTo>
                <a:lnTo>
                  <a:pt x="509412" y="2500348"/>
                </a:lnTo>
                <a:lnTo>
                  <a:pt x="482035" y="2456682"/>
                </a:lnTo>
                <a:lnTo>
                  <a:pt x="455382" y="2412595"/>
                </a:lnTo>
                <a:lnTo>
                  <a:pt x="429438" y="2368135"/>
                </a:lnTo>
                <a:lnTo>
                  <a:pt x="404188" y="2323350"/>
                </a:lnTo>
                <a:lnTo>
                  <a:pt x="379616" y="2278290"/>
                </a:lnTo>
                <a:lnTo>
                  <a:pt x="356302" y="2234171"/>
                </a:lnTo>
                <a:lnTo>
                  <a:pt x="333539" y="2189761"/>
                </a:lnTo>
                <a:lnTo>
                  <a:pt x="311335" y="2145065"/>
                </a:lnTo>
                <a:lnTo>
                  <a:pt x="289699" y="2100090"/>
                </a:lnTo>
                <a:lnTo>
                  <a:pt x="268639" y="2054841"/>
                </a:lnTo>
                <a:lnTo>
                  <a:pt x="248162" y="2009326"/>
                </a:lnTo>
                <a:lnTo>
                  <a:pt x="228278" y="1963551"/>
                </a:lnTo>
                <a:lnTo>
                  <a:pt x="208995" y="1917522"/>
                </a:lnTo>
                <a:lnTo>
                  <a:pt x="190321" y="1871246"/>
                </a:lnTo>
                <a:lnTo>
                  <a:pt x="172264" y="1824728"/>
                </a:lnTo>
                <a:lnTo>
                  <a:pt x="154833" y="1777976"/>
                </a:lnTo>
                <a:lnTo>
                  <a:pt x="138035" y="1730995"/>
                </a:lnTo>
                <a:lnTo>
                  <a:pt x="121880" y="1683793"/>
                </a:lnTo>
                <a:lnTo>
                  <a:pt x="106375" y="1636375"/>
                </a:lnTo>
                <a:lnTo>
                  <a:pt x="91529" y="1588748"/>
                </a:lnTo>
                <a:lnTo>
                  <a:pt x="77350" y="1540918"/>
                </a:lnTo>
                <a:lnTo>
                  <a:pt x="63846" y="1492892"/>
                </a:lnTo>
                <a:lnTo>
                  <a:pt x="51026" y="1444676"/>
                </a:lnTo>
                <a:lnTo>
                  <a:pt x="38897" y="1396276"/>
                </a:lnTo>
                <a:lnTo>
                  <a:pt x="29737" y="1357111"/>
                </a:lnTo>
                <a:lnTo>
                  <a:pt x="21364" y="1317756"/>
                </a:lnTo>
                <a:lnTo>
                  <a:pt x="13963" y="1278208"/>
                </a:lnTo>
                <a:lnTo>
                  <a:pt x="7716" y="1238460"/>
                </a:lnTo>
                <a:lnTo>
                  <a:pt x="2070" y="1186091"/>
                </a:lnTo>
                <a:lnTo>
                  <a:pt x="0" y="1135044"/>
                </a:lnTo>
                <a:lnTo>
                  <a:pt x="1374" y="1085271"/>
                </a:lnTo>
                <a:lnTo>
                  <a:pt x="6062" y="1036725"/>
                </a:lnTo>
                <a:lnTo>
                  <a:pt x="13932" y="989359"/>
                </a:lnTo>
                <a:lnTo>
                  <a:pt x="24854" y="943127"/>
                </a:lnTo>
                <a:lnTo>
                  <a:pt x="38694" y="897981"/>
                </a:lnTo>
                <a:lnTo>
                  <a:pt x="55324" y="853875"/>
                </a:lnTo>
                <a:lnTo>
                  <a:pt x="74610" y="810762"/>
                </a:lnTo>
                <a:lnTo>
                  <a:pt x="96422" y="768594"/>
                </a:lnTo>
                <a:lnTo>
                  <a:pt x="120629" y="727325"/>
                </a:lnTo>
                <a:lnTo>
                  <a:pt x="147100" y="686909"/>
                </a:lnTo>
                <a:lnTo>
                  <a:pt x="175702" y="647297"/>
                </a:lnTo>
                <a:lnTo>
                  <a:pt x="206306" y="608444"/>
                </a:lnTo>
                <a:lnTo>
                  <a:pt x="238778" y="570302"/>
                </a:lnTo>
                <a:lnTo>
                  <a:pt x="272990" y="532825"/>
                </a:lnTo>
                <a:lnTo>
                  <a:pt x="308808" y="495965"/>
                </a:lnTo>
                <a:lnTo>
                  <a:pt x="344926" y="460617"/>
                </a:lnTo>
                <a:lnTo>
                  <a:pt x="381962" y="425892"/>
                </a:lnTo>
                <a:lnTo>
                  <a:pt x="419875" y="391872"/>
                </a:lnTo>
                <a:lnTo>
                  <a:pt x="458625" y="358637"/>
                </a:lnTo>
                <a:lnTo>
                  <a:pt x="498171" y="326269"/>
                </a:lnTo>
                <a:lnTo>
                  <a:pt x="538472" y="294849"/>
                </a:lnTo>
                <a:lnTo>
                  <a:pt x="579488" y="264458"/>
                </a:lnTo>
                <a:lnTo>
                  <a:pt x="621179" y="235177"/>
                </a:lnTo>
                <a:lnTo>
                  <a:pt x="663503" y="207088"/>
                </a:lnTo>
                <a:lnTo>
                  <a:pt x="706421" y="180270"/>
                </a:lnTo>
                <a:lnTo>
                  <a:pt x="745757" y="155975"/>
                </a:lnTo>
                <a:lnTo>
                  <a:pt x="787438" y="133109"/>
                </a:lnTo>
                <a:lnTo>
                  <a:pt x="831089" y="111830"/>
                </a:lnTo>
                <a:lnTo>
                  <a:pt x="876338" y="92300"/>
                </a:lnTo>
                <a:lnTo>
                  <a:pt x="922813" y="74680"/>
                </a:lnTo>
                <a:lnTo>
                  <a:pt x="970141" y="59132"/>
                </a:lnTo>
                <a:lnTo>
                  <a:pt x="1017951" y="45817"/>
                </a:lnTo>
                <a:lnTo>
                  <a:pt x="1065869" y="34896"/>
                </a:lnTo>
                <a:lnTo>
                  <a:pt x="1113524" y="26530"/>
                </a:lnTo>
                <a:lnTo>
                  <a:pt x="1160544" y="20882"/>
                </a:lnTo>
                <a:lnTo>
                  <a:pt x="1206557" y="18112"/>
                </a:lnTo>
                <a:lnTo>
                  <a:pt x="1256354" y="16402"/>
                </a:lnTo>
                <a:lnTo>
                  <a:pt x="1306190" y="14191"/>
                </a:lnTo>
                <a:lnTo>
                  <a:pt x="1356057" y="11661"/>
                </a:lnTo>
                <a:lnTo>
                  <a:pt x="1455853" y="6376"/>
                </a:lnTo>
                <a:lnTo>
                  <a:pt x="1505765" y="3984"/>
                </a:lnTo>
                <a:lnTo>
                  <a:pt x="1555677" y="2003"/>
                </a:lnTo>
                <a:lnTo>
                  <a:pt x="1605579" y="614"/>
                </a:lnTo>
                <a:lnTo>
                  <a:pt x="1655464" y="0"/>
                </a:lnTo>
                <a:lnTo>
                  <a:pt x="1705324" y="342"/>
                </a:lnTo>
                <a:lnTo>
                  <a:pt x="1755151" y="1823"/>
                </a:lnTo>
                <a:lnTo>
                  <a:pt x="1804936" y="4625"/>
                </a:lnTo>
                <a:lnTo>
                  <a:pt x="1854672" y="8930"/>
                </a:lnTo>
                <a:lnTo>
                  <a:pt x="1904351" y="14920"/>
                </a:lnTo>
                <a:lnTo>
                  <a:pt x="1956443" y="23360"/>
                </a:lnTo>
                <a:lnTo>
                  <a:pt x="2008166" y="34312"/>
                </a:lnTo>
                <a:lnTo>
                  <a:pt x="2059227" y="47950"/>
                </a:lnTo>
                <a:lnTo>
                  <a:pt x="2109332" y="64452"/>
                </a:lnTo>
                <a:lnTo>
                  <a:pt x="2158188" y="83995"/>
                </a:lnTo>
                <a:lnTo>
                  <a:pt x="2205501" y="106754"/>
                </a:lnTo>
                <a:lnTo>
                  <a:pt x="2250977" y="132907"/>
                </a:lnTo>
                <a:lnTo>
                  <a:pt x="2294323" y="162631"/>
                </a:lnTo>
                <a:lnTo>
                  <a:pt x="2332748" y="193714"/>
                </a:lnTo>
                <a:lnTo>
                  <a:pt x="2368549" y="227252"/>
                </a:lnTo>
                <a:lnTo>
                  <a:pt x="2401952" y="263011"/>
                </a:lnTo>
                <a:lnTo>
                  <a:pt x="2433187" y="300757"/>
                </a:lnTo>
                <a:lnTo>
                  <a:pt x="2462481" y="340256"/>
                </a:lnTo>
                <a:lnTo>
                  <a:pt x="2490060" y="381273"/>
                </a:lnTo>
                <a:lnTo>
                  <a:pt x="2516153" y="423575"/>
                </a:lnTo>
                <a:lnTo>
                  <a:pt x="2540988" y="466928"/>
                </a:lnTo>
                <a:lnTo>
                  <a:pt x="2564791" y="511097"/>
                </a:lnTo>
                <a:lnTo>
                  <a:pt x="2587791" y="555848"/>
                </a:lnTo>
                <a:lnTo>
                  <a:pt x="2610215" y="600947"/>
                </a:lnTo>
                <a:lnTo>
                  <a:pt x="2654246" y="691254"/>
                </a:lnTo>
                <a:lnTo>
                  <a:pt x="2676308" y="735993"/>
                </a:lnTo>
                <a:lnTo>
                  <a:pt x="2699615" y="781991"/>
                </a:lnTo>
                <a:lnTo>
                  <a:pt x="2723412" y="827744"/>
                </a:lnTo>
                <a:lnTo>
                  <a:pt x="2747578" y="873314"/>
                </a:lnTo>
                <a:lnTo>
                  <a:pt x="2771989" y="918760"/>
                </a:lnTo>
                <a:lnTo>
                  <a:pt x="2821058" y="1009520"/>
                </a:lnTo>
                <a:lnTo>
                  <a:pt x="2845470" y="1054954"/>
                </a:lnTo>
                <a:lnTo>
                  <a:pt x="2869638" y="1100504"/>
                </a:lnTo>
                <a:lnTo>
                  <a:pt x="2893437" y="1146230"/>
                </a:lnTo>
                <a:lnTo>
                  <a:pt x="2916746" y="1192192"/>
                </a:lnTo>
                <a:lnTo>
                  <a:pt x="2939443" y="1238451"/>
                </a:lnTo>
                <a:lnTo>
                  <a:pt x="2961404" y="1285065"/>
                </a:lnTo>
                <a:lnTo>
                  <a:pt x="2982506" y="1332095"/>
                </a:lnTo>
                <a:lnTo>
                  <a:pt x="3002856" y="1380204"/>
                </a:lnTo>
                <a:lnTo>
                  <a:pt x="3022030" y="1428832"/>
                </a:lnTo>
                <a:lnTo>
                  <a:pt x="3039886" y="1477967"/>
                </a:lnTo>
                <a:lnTo>
                  <a:pt x="3056279" y="1527600"/>
                </a:lnTo>
                <a:lnTo>
                  <a:pt x="3071066" y="1577721"/>
                </a:lnTo>
                <a:lnTo>
                  <a:pt x="3084103" y="1628319"/>
                </a:lnTo>
                <a:lnTo>
                  <a:pt x="3095246" y="1679383"/>
                </a:lnTo>
                <a:lnTo>
                  <a:pt x="3103116" y="1727622"/>
                </a:lnTo>
                <a:lnTo>
                  <a:pt x="3108109" y="1775622"/>
                </a:lnTo>
                <a:lnTo>
                  <a:pt x="3111050" y="1823483"/>
                </a:lnTo>
                <a:lnTo>
                  <a:pt x="3112767" y="1871306"/>
                </a:lnTo>
                <a:lnTo>
                  <a:pt x="3114086" y="1919193"/>
                </a:lnTo>
                <a:lnTo>
                  <a:pt x="3115833" y="1967245"/>
                </a:lnTo>
                <a:lnTo>
                  <a:pt x="3118835" y="2015561"/>
                </a:lnTo>
                <a:lnTo>
                  <a:pt x="3122205" y="2067695"/>
                </a:lnTo>
                <a:lnTo>
                  <a:pt x="3124156" y="2120645"/>
                </a:lnTo>
                <a:lnTo>
                  <a:pt x="3124938" y="2174036"/>
                </a:lnTo>
                <a:lnTo>
                  <a:pt x="3124804" y="2227494"/>
                </a:lnTo>
                <a:lnTo>
                  <a:pt x="3124006" y="2280643"/>
                </a:lnTo>
                <a:lnTo>
                  <a:pt x="3122796" y="2333108"/>
                </a:lnTo>
                <a:lnTo>
                  <a:pt x="3119985" y="2384779"/>
                </a:lnTo>
                <a:lnTo>
                  <a:pt x="3113676" y="2436249"/>
                </a:lnTo>
                <a:lnTo>
                  <a:pt x="3103109" y="2486843"/>
                </a:lnTo>
                <a:lnTo>
                  <a:pt x="3087526" y="2535888"/>
                </a:lnTo>
                <a:lnTo>
                  <a:pt x="3066171" y="2582709"/>
                </a:lnTo>
                <a:lnTo>
                  <a:pt x="3038285" y="2626635"/>
                </a:lnTo>
                <a:lnTo>
                  <a:pt x="3004824" y="2665673"/>
                </a:lnTo>
                <a:lnTo>
                  <a:pt x="2966864" y="2700153"/>
                </a:lnTo>
                <a:lnTo>
                  <a:pt x="2925409" y="2730901"/>
                </a:lnTo>
                <a:lnTo>
                  <a:pt x="2881466" y="2758740"/>
                </a:lnTo>
                <a:close/>
              </a:path>
            </a:pathLst>
          </a:custGeom>
          <a:solidFill>
            <a:srgbClr val="09417D">
              <a:alpha val="8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6295050" y="7171675"/>
            <a:ext cx="37992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3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25,00,00,000</a:t>
            </a:r>
            <a:endParaRPr sz="3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Vehicle O</a:t>
            </a:r>
            <a:r>
              <a:rPr lang="en-US" sz="23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</a:t>
            </a:r>
            <a:r>
              <a:rPr lang="en-US" sz="2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</a:t>
            </a:r>
            <a:r>
              <a:rPr lang="en-US" sz="23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rs</a:t>
            </a:r>
            <a:endParaRPr sz="2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12236175" y="6209750"/>
            <a:ext cx="5319355" cy="3858339"/>
          </a:xfrm>
          <a:custGeom>
            <a:rect b="b" l="l" r="r" t="t"/>
            <a:pathLst>
              <a:path extrusionOk="0" h="2806065" w="3335019">
                <a:moveTo>
                  <a:pt x="3224690" y="620344"/>
                </a:moveTo>
                <a:lnTo>
                  <a:pt x="3232030" y="672221"/>
                </a:lnTo>
                <a:lnTo>
                  <a:pt x="3238021" y="724082"/>
                </a:lnTo>
                <a:lnTo>
                  <a:pt x="3314966" y="1422231"/>
                </a:lnTo>
                <a:lnTo>
                  <a:pt x="3320403" y="1472384"/>
                </a:lnTo>
                <a:lnTo>
                  <a:pt x="3325452" y="1522782"/>
                </a:lnTo>
                <a:lnTo>
                  <a:pt x="3329760" y="1573322"/>
                </a:lnTo>
                <a:lnTo>
                  <a:pt x="3332974" y="1623901"/>
                </a:lnTo>
                <a:lnTo>
                  <a:pt x="3334742" y="1674418"/>
                </a:lnTo>
                <a:lnTo>
                  <a:pt x="3334711" y="1724769"/>
                </a:lnTo>
                <a:lnTo>
                  <a:pt x="3332528" y="1774851"/>
                </a:lnTo>
                <a:lnTo>
                  <a:pt x="3327840" y="1824562"/>
                </a:lnTo>
                <a:lnTo>
                  <a:pt x="3320296" y="1873799"/>
                </a:lnTo>
                <a:lnTo>
                  <a:pt x="3309541" y="1922460"/>
                </a:lnTo>
                <a:lnTo>
                  <a:pt x="3295224" y="1970442"/>
                </a:lnTo>
                <a:lnTo>
                  <a:pt x="3277483" y="2016616"/>
                </a:lnTo>
                <a:lnTo>
                  <a:pt x="3256425" y="2061162"/>
                </a:lnTo>
                <a:lnTo>
                  <a:pt x="3232303" y="2104089"/>
                </a:lnTo>
                <a:lnTo>
                  <a:pt x="3205374" y="2145407"/>
                </a:lnTo>
                <a:lnTo>
                  <a:pt x="3175890" y="2185124"/>
                </a:lnTo>
                <a:lnTo>
                  <a:pt x="3144108" y="2223249"/>
                </a:lnTo>
                <a:lnTo>
                  <a:pt x="3110282" y="2259792"/>
                </a:lnTo>
                <a:lnTo>
                  <a:pt x="3074666" y="2294760"/>
                </a:lnTo>
                <a:lnTo>
                  <a:pt x="3037516" y="2328164"/>
                </a:lnTo>
                <a:lnTo>
                  <a:pt x="2999085" y="2360012"/>
                </a:lnTo>
                <a:lnTo>
                  <a:pt x="2959630" y="2390313"/>
                </a:lnTo>
                <a:lnTo>
                  <a:pt x="2919632" y="2418978"/>
                </a:lnTo>
                <a:lnTo>
                  <a:pt x="2878862" y="2446354"/>
                </a:lnTo>
                <a:lnTo>
                  <a:pt x="2837355" y="2472469"/>
                </a:lnTo>
                <a:lnTo>
                  <a:pt x="2795146" y="2497349"/>
                </a:lnTo>
                <a:lnTo>
                  <a:pt x="2752270" y="2521024"/>
                </a:lnTo>
                <a:lnTo>
                  <a:pt x="2708760" y="2543521"/>
                </a:lnTo>
                <a:lnTo>
                  <a:pt x="2664654" y="2564869"/>
                </a:lnTo>
                <a:lnTo>
                  <a:pt x="2619984" y="2585094"/>
                </a:lnTo>
                <a:lnTo>
                  <a:pt x="2574786" y="2604226"/>
                </a:lnTo>
                <a:lnTo>
                  <a:pt x="2529095" y="2622292"/>
                </a:lnTo>
                <a:lnTo>
                  <a:pt x="2482945" y="2639320"/>
                </a:lnTo>
                <a:lnTo>
                  <a:pt x="2436371" y="2655339"/>
                </a:lnTo>
                <a:lnTo>
                  <a:pt x="2389408" y="2670375"/>
                </a:lnTo>
                <a:lnTo>
                  <a:pt x="2342092" y="2684458"/>
                </a:lnTo>
                <a:lnTo>
                  <a:pt x="2294456" y="2697615"/>
                </a:lnTo>
                <a:lnTo>
                  <a:pt x="2246535" y="2709874"/>
                </a:lnTo>
                <a:lnTo>
                  <a:pt x="2198364" y="2721263"/>
                </a:lnTo>
                <a:lnTo>
                  <a:pt x="2149979" y="2731810"/>
                </a:lnTo>
                <a:lnTo>
                  <a:pt x="2101413" y="2741543"/>
                </a:lnTo>
                <a:lnTo>
                  <a:pt x="2052703" y="2750490"/>
                </a:lnTo>
                <a:lnTo>
                  <a:pt x="2003881" y="2758680"/>
                </a:lnTo>
                <a:lnTo>
                  <a:pt x="1954984" y="2766139"/>
                </a:lnTo>
                <a:lnTo>
                  <a:pt x="1906046" y="2772897"/>
                </a:lnTo>
                <a:lnTo>
                  <a:pt x="1857101" y="2778980"/>
                </a:lnTo>
                <a:lnTo>
                  <a:pt x="1807371" y="2784516"/>
                </a:lnTo>
                <a:lnTo>
                  <a:pt x="1757570" y="2789430"/>
                </a:lnTo>
                <a:lnTo>
                  <a:pt x="1707707" y="2793717"/>
                </a:lnTo>
                <a:lnTo>
                  <a:pt x="1657793" y="2797372"/>
                </a:lnTo>
                <a:lnTo>
                  <a:pt x="1607836" y="2800388"/>
                </a:lnTo>
                <a:lnTo>
                  <a:pt x="1557844" y="2802762"/>
                </a:lnTo>
                <a:lnTo>
                  <a:pt x="1507828" y="2804486"/>
                </a:lnTo>
                <a:lnTo>
                  <a:pt x="1457795" y="2805557"/>
                </a:lnTo>
                <a:lnTo>
                  <a:pt x="1407755" y="2805968"/>
                </a:lnTo>
                <a:lnTo>
                  <a:pt x="1357717" y="2805714"/>
                </a:lnTo>
                <a:lnTo>
                  <a:pt x="1307690" y="2804790"/>
                </a:lnTo>
                <a:lnTo>
                  <a:pt x="1257683" y="2803190"/>
                </a:lnTo>
                <a:lnTo>
                  <a:pt x="1207705" y="2800909"/>
                </a:lnTo>
                <a:lnTo>
                  <a:pt x="1157765" y="2797942"/>
                </a:lnTo>
                <a:lnTo>
                  <a:pt x="1107871" y="2794283"/>
                </a:lnTo>
                <a:lnTo>
                  <a:pt x="1058034" y="2789927"/>
                </a:lnTo>
                <a:lnTo>
                  <a:pt x="1008261" y="2784869"/>
                </a:lnTo>
                <a:lnTo>
                  <a:pt x="958563" y="2779102"/>
                </a:lnTo>
                <a:lnTo>
                  <a:pt x="908947" y="2772622"/>
                </a:lnTo>
                <a:lnTo>
                  <a:pt x="869038" y="2766768"/>
                </a:lnTo>
                <a:lnTo>
                  <a:pt x="829242" y="2760109"/>
                </a:lnTo>
                <a:lnTo>
                  <a:pt x="789622" y="2752472"/>
                </a:lnTo>
                <a:lnTo>
                  <a:pt x="750240" y="2743684"/>
                </a:lnTo>
                <a:lnTo>
                  <a:pt x="699303" y="2729694"/>
                </a:lnTo>
                <a:lnTo>
                  <a:pt x="650914" y="2712851"/>
                </a:lnTo>
                <a:lnTo>
                  <a:pt x="604978" y="2693261"/>
                </a:lnTo>
                <a:lnTo>
                  <a:pt x="561405" y="2671030"/>
                </a:lnTo>
                <a:lnTo>
                  <a:pt x="520103" y="2646263"/>
                </a:lnTo>
                <a:lnTo>
                  <a:pt x="480979" y="2619064"/>
                </a:lnTo>
                <a:lnTo>
                  <a:pt x="443942" y="2589540"/>
                </a:lnTo>
                <a:lnTo>
                  <a:pt x="408899" y="2557796"/>
                </a:lnTo>
                <a:lnTo>
                  <a:pt x="375760" y="2523936"/>
                </a:lnTo>
                <a:lnTo>
                  <a:pt x="344430" y="2488066"/>
                </a:lnTo>
                <a:lnTo>
                  <a:pt x="314820" y="2450292"/>
                </a:lnTo>
                <a:lnTo>
                  <a:pt x="286836" y="2410718"/>
                </a:lnTo>
                <a:lnTo>
                  <a:pt x="260387" y="2369450"/>
                </a:lnTo>
                <a:lnTo>
                  <a:pt x="235380" y="2326594"/>
                </a:lnTo>
                <a:lnTo>
                  <a:pt x="211724" y="2282253"/>
                </a:lnTo>
                <a:lnTo>
                  <a:pt x="189327" y="2236535"/>
                </a:lnTo>
                <a:lnTo>
                  <a:pt x="168097" y="2189543"/>
                </a:lnTo>
                <a:lnTo>
                  <a:pt x="148387" y="2142828"/>
                </a:lnTo>
                <a:lnTo>
                  <a:pt x="129596" y="2095485"/>
                </a:lnTo>
                <a:lnTo>
                  <a:pt x="111785" y="2047583"/>
                </a:lnTo>
                <a:lnTo>
                  <a:pt x="95014" y="1999189"/>
                </a:lnTo>
                <a:lnTo>
                  <a:pt x="79345" y="1950370"/>
                </a:lnTo>
                <a:lnTo>
                  <a:pt x="64838" y="1901195"/>
                </a:lnTo>
                <a:lnTo>
                  <a:pt x="51553" y="1851731"/>
                </a:lnTo>
                <a:lnTo>
                  <a:pt x="39552" y="1802046"/>
                </a:lnTo>
                <a:lnTo>
                  <a:pt x="28895" y="1752207"/>
                </a:lnTo>
                <a:lnTo>
                  <a:pt x="19643" y="1702282"/>
                </a:lnTo>
                <a:lnTo>
                  <a:pt x="11428" y="1656628"/>
                </a:lnTo>
                <a:lnTo>
                  <a:pt x="5409" y="1609311"/>
                </a:lnTo>
                <a:lnTo>
                  <a:pt x="1595" y="1560739"/>
                </a:lnTo>
                <a:lnTo>
                  <a:pt x="0" y="1511318"/>
                </a:lnTo>
                <a:lnTo>
                  <a:pt x="637" y="1461456"/>
                </a:lnTo>
                <a:lnTo>
                  <a:pt x="3520" y="1411559"/>
                </a:lnTo>
                <a:lnTo>
                  <a:pt x="8664" y="1362034"/>
                </a:lnTo>
                <a:lnTo>
                  <a:pt x="16082" y="1313288"/>
                </a:lnTo>
                <a:lnTo>
                  <a:pt x="25788" y="1265727"/>
                </a:lnTo>
                <a:lnTo>
                  <a:pt x="37795" y="1219759"/>
                </a:lnTo>
                <a:lnTo>
                  <a:pt x="52118" y="1175790"/>
                </a:lnTo>
                <a:lnTo>
                  <a:pt x="68820" y="1128678"/>
                </a:lnTo>
                <a:lnTo>
                  <a:pt x="85069" y="1081346"/>
                </a:lnTo>
                <a:lnTo>
                  <a:pt x="101033" y="1033867"/>
                </a:lnTo>
                <a:lnTo>
                  <a:pt x="132772" y="938769"/>
                </a:lnTo>
                <a:lnTo>
                  <a:pt x="148881" y="891299"/>
                </a:lnTo>
                <a:lnTo>
                  <a:pt x="165372" y="843981"/>
                </a:lnTo>
                <a:lnTo>
                  <a:pt x="182413" y="796889"/>
                </a:lnTo>
                <a:lnTo>
                  <a:pt x="200170" y="750098"/>
                </a:lnTo>
                <a:lnTo>
                  <a:pt x="218810" y="703682"/>
                </a:lnTo>
                <a:lnTo>
                  <a:pt x="238501" y="657716"/>
                </a:lnTo>
                <a:lnTo>
                  <a:pt x="259409" y="612274"/>
                </a:lnTo>
                <a:lnTo>
                  <a:pt x="281701" y="567432"/>
                </a:lnTo>
                <a:lnTo>
                  <a:pt x="305545" y="523262"/>
                </a:lnTo>
                <a:lnTo>
                  <a:pt x="332561" y="477742"/>
                </a:lnTo>
                <a:lnTo>
                  <a:pt x="361785" y="433489"/>
                </a:lnTo>
                <a:lnTo>
                  <a:pt x="393272" y="390843"/>
                </a:lnTo>
                <a:lnTo>
                  <a:pt x="427081" y="350142"/>
                </a:lnTo>
                <a:lnTo>
                  <a:pt x="463267" y="311725"/>
                </a:lnTo>
                <a:lnTo>
                  <a:pt x="501888" y="275931"/>
                </a:lnTo>
                <a:lnTo>
                  <a:pt x="543000" y="243101"/>
                </a:lnTo>
                <a:lnTo>
                  <a:pt x="586661" y="213571"/>
                </a:lnTo>
                <a:lnTo>
                  <a:pt x="629782" y="189136"/>
                </a:lnTo>
                <a:lnTo>
                  <a:pt x="674230" y="168054"/>
                </a:lnTo>
                <a:lnTo>
                  <a:pt x="719869" y="150025"/>
                </a:lnTo>
                <a:lnTo>
                  <a:pt x="766565" y="134752"/>
                </a:lnTo>
                <a:lnTo>
                  <a:pt x="814183" y="121936"/>
                </a:lnTo>
                <a:lnTo>
                  <a:pt x="862588" y="111278"/>
                </a:lnTo>
                <a:lnTo>
                  <a:pt x="911645" y="102480"/>
                </a:lnTo>
                <a:lnTo>
                  <a:pt x="961220" y="95243"/>
                </a:lnTo>
                <a:lnTo>
                  <a:pt x="1011178" y="89269"/>
                </a:lnTo>
                <a:lnTo>
                  <a:pt x="1061384" y="84259"/>
                </a:lnTo>
                <a:lnTo>
                  <a:pt x="1111704" y="79914"/>
                </a:lnTo>
                <a:lnTo>
                  <a:pt x="1212143" y="72028"/>
                </a:lnTo>
                <a:lnTo>
                  <a:pt x="1261994" y="67889"/>
                </a:lnTo>
                <a:lnTo>
                  <a:pt x="1313475" y="63052"/>
                </a:lnTo>
                <a:lnTo>
                  <a:pt x="1364910" y="57666"/>
                </a:lnTo>
                <a:lnTo>
                  <a:pt x="1416308" y="51869"/>
                </a:lnTo>
                <a:lnTo>
                  <a:pt x="1467681" y="45797"/>
                </a:lnTo>
                <a:lnTo>
                  <a:pt x="1570394" y="33375"/>
                </a:lnTo>
                <a:lnTo>
                  <a:pt x="1621757" y="27298"/>
                </a:lnTo>
                <a:lnTo>
                  <a:pt x="1673137" y="21492"/>
                </a:lnTo>
                <a:lnTo>
                  <a:pt x="1724547" y="16095"/>
                </a:lnTo>
                <a:lnTo>
                  <a:pt x="1775997" y="11241"/>
                </a:lnTo>
                <a:lnTo>
                  <a:pt x="1827497" y="7069"/>
                </a:lnTo>
                <a:lnTo>
                  <a:pt x="1879060" y="3714"/>
                </a:lnTo>
                <a:lnTo>
                  <a:pt x="1930695" y="1314"/>
                </a:lnTo>
                <a:lnTo>
                  <a:pt x="1983061" y="13"/>
                </a:lnTo>
                <a:lnTo>
                  <a:pt x="2035478" y="0"/>
                </a:lnTo>
                <a:lnTo>
                  <a:pt x="2087885" y="1404"/>
                </a:lnTo>
                <a:lnTo>
                  <a:pt x="2140218" y="4357"/>
                </a:lnTo>
                <a:lnTo>
                  <a:pt x="2192416" y="8988"/>
                </a:lnTo>
                <a:lnTo>
                  <a:pt x="2244416" y="15428"/>
                </a:lnTo>
                <a:lnTo>
                  <a:pt x="2296156" y="23808"/>
                </a:lnTo>
                <a:lnTo>
                  <a:pt x="2344057" y="34204"/>
                </a:lnTo>
                <a:lnTo>
                  <a:pt x="2390677" y="47198"/>
                </a:lnTo>
                <a:lnTo>
                  <a:pt x="2436415" y="62055"/>
                </a:lnTo>
                <a:lnTo>
                  <a:pt x="2481667" y="78042"/>
                </a:lnTo>
                <a:lnTo>
                  <a:pt x="2526833" y="94423"/>
                </a:lnTo>
                <a:lnTo>
                  <a:pt x="2572309" y="110466"/>
                </a:lnTo>
                <a:lnTo>
                  <a:pt x="2618493" y="125434"/>
                </a:lnTo>
                <a:lnTo>
                  <a:pt x="2668374" y="141463"/>
                </a:lnTo>
                <a:lnTo>
                  <a:pt x="2718496" y="159117"/>
                </a:lnTo>
                <a:lnTo>
                  <a:pt x="2768599" y="178024"/>
                </a:lnTo>
                <a:lnTo>
                  <a:pt x="2818428" y="197811"/>
                </a:lnTo>
                <a:lnTo>
                  <a:pt x="2867725" y="218103"/>
                </a:lnTo>
                <a:lnTo>
                  <a:pt x="2916233" y="238530"/>
                </a:lnTo>
                <a:lnTo>
                  <a:pt x="2963412" y="260158"/>
                </a:lnTo>
                <a:lnTo>
                  <a:pt x="3009117" y="284978"/>
                </a:lnTo>
                <a:lnTo>
                  <a:pt x="3052440" y="313450"/>
                </a:lnTo>
                <a:lnTo>
                  <a:pt x="3092476" y="346033"/>
                </a:lnTo>
                <a:lnTo>
                  <a:pt x="3128316" y="383188"/>
                </a:lnTo>
                <a:lnTo>
                  <a:pt x="3159053" y="425374"/>
                </a:lnTo>
                <a:lnTo>
                  <a:pt x="3183182" y="470966"/>
                </a:lnTo>
                <a:lnTo>
                  <a:pt x="3201405" y="519082"/>
                </a:lnTo>
                <a:lnTo>
                  <a:pt x="3214861" y="569086"/>
                </a:lnTo>
                <a:lnTo>
                  <a:pt x="3224690" y="620344"/>
                </a:lnTo>
                <a:close/>
              </a:path>
            </a:pathLst>
          </a:custGeom>
          <a:solidFill>
            <a:srgbClr val="4586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13425087" y="6969151"/>
            <a:ext cx="26817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300">
            <a:noAutofit/>
          </a:bodyPr>
          <a:lstStyle/>
          <a:p>
            <a:pPr indent="0" lvl="0" marL="689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2,50,00,000</a:t>
            </a:r>
            <a:endParaRPr sz="2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787400" lvl="0" marL="799465" marR="5080" rtl="0" algn="l">
              <a:lnSpc>
                <a:spcPct val="128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787400" lvl="0" marL="799465" marR="5080" rtl="0" algn="l">
              <a:lnSpc>
                <a:spcPct val="128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Po</a:t>
            </a:r>
            <a:r>
              <a:rPr lang="en-US" sz="25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en</a:t>
            </a:r>
            <a:r>
              <a:rPr lang="en-US" sz="25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ial </a:t>
            </a:r>
            <a:r>
              <a:rPr lang="en-US" sz="25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ehicle  b</a:t>
            </a:r>
            <a:r>
              <a:rPr lang="en-US" sz="25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uy</a:t>
            </a: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lang="en-US" sz="25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rs</a:t>
            </a:r>
            <a:endParaRPr sz="25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586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388228" y="1002995"/>
            <a:ext cx="17899800" cy="761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>
            <p:ph type="title"/>
          </p:nvPr>
        </p:nvSpPr>
        <p:spPr>
          <a:xfrm>
            <a:off x="10390925" y="2349800"/>
            <a:ext cx="77517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0">
            <a:noAutofit/>
          </a:bodyPr>
          <a:lstStyle/>
          <a:p>
            <a:pPr indent="-1354455" lvl="0" marL="1366520" marR="508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Vehicle Information Aggregation Platforms</a:t>
            </a:r>
            <a:endParaRPr sz="3500"/>
          </a:p>
        </p:txBody>
      </p:sp>
      <p:sp>
        <p:nvSpPr>
          <p:cNvPr id="185" name="Google Shape;185;p17"/>
          <p:cNvSpPr txBox="1"/>
          <p:nvPr/>
        </p:nvSpPr>
        <p:spPr>
          <a:xfrm>
            <a:off x="11284973" y="4549156"/>
            <a:ext cx="6576695" cy="1383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0">
            <a:noAutofit/>
          </a:bodyPr>
          <a:lstStyle/>
          <a:p>
            <a:pPr indent="-1345565" lvl="0" marL="1357630" marR="508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Ecommerce Marketplaces with Automobile Category</a:t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3576659" y="3553255"/>
            <a:ext cx="3434715" cy="150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852169" lvl="0" marL="12700" marR="5080" rtl="0" algn="l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Direct  Competitors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/>
          <p:nvPr/>
        </p:nvSpPr>
        <p:spPr>
          <a:xfrm>
            <a:off x="1250531" y="1281506"/>
            <a:ext cx="7869088" cy="73865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 txBox="1"/>
          <p:nvPr>
            <p:ph type="title"/>
          </p:nvPr>
        </p:nvSpPr>
        <p:spPr>
          <a:xfrm>
            <a:off x="10218526" y="4366575"/>
            <a:ext cx="60942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254B3C"/>
                </a:solidFill>
              </a:rPr>
              <a:t>Why us?</a:t>
            </a:r>
            <a:endParaRPr sz="8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10614925" y="1140300"/>
            <a:ext cx="65517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0" lvl="0" marL="12700" marR="5080" rtl="0" algn="l">
              <a:lnSpc>
                <a:spcPct val="113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Fixed Fee Revenue per  Transaction</a:t>
            </a:r>
            <a:endParaRPr sz="4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8" name="Google Shape;198;p19"/>
          <p:cNvSpPr txBox="1"/>
          <p:nvPr>
            <p:ph type="ctrTitle"/>
          </p:nvPr>
        </p:nvSpPr>
        <p:spPr>
          <a:xfrm>
            <a:off x="1632965" y="3704080"/>
            <a:ext cx="15022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noAutofit/>
          </a:bodyPr>
          <a:lstStyle/>
          <a:p>
            <a:pPr indent="0" lvl="0" marL="89941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Pay-as-you-use Model</a:t>
            </a:r>
            <a:endParaRPr/>
          </a:p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806525" y="6033598"/>
            <a:ext cx="166749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0" lvl="0" marL="9725025" marR="5080" rtl="0" algn="l">
              <a:lnSpc>
                <a:spcPct val="1154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Choices for Users with no Affiliation or Lock-in</a:t>
            </a:r>
            <a:endParaRPr/>
          </a:p>
        </p:txBody>
      </p:sp>
      <p:grpSp>
        <p:nvGrpSpPr>
          <p:cNvPr id="200" name="Google Shape;200;p19"/>
          <p:cNvGrpSpPr/>
          <p:nvPr/>
        </p:nvGrpSpPr>
        <p:grpSpPr>
          <a:xfrm>
            <a:off x="9144230" y="3561130"/>
            <a:ext cx="1238511" cy="1139425"/>
            <a:chOff x="9144230" y="3561130"/>
            <a:chExt cx="1238511" cy="1139425"/>
          </a:xfrm>
        </p:grpSpPr>
        <p:sp>
          <p:nvSpPr>
            <p:cNvPr id="201" name="Google Shape;201;p19"/>
            <p:cNvSpPr/>
            <p:nvPr/>
          </p:nvSpPr>
          <p:spPr>
            <a:xfrm>
              <a:off x="9173458" y="3834876"/>
              <a:ext cx="830580" cy="836294"/>
            </a:xfrm>
            <a:custGeom>
              <a:rect b="b" l="l" r="r" t="t"/>
              <a:pathLst>
                <a:path extrusionOk="0" h="836295" w="830579">
                  <a:moveTo>
                    <a:pt x="415073" y="835797"/>
                  </a:moveTo>
                  <a:lnTo>
                    <a:pt x="374389" y="833785"/>
                  </a:lnTo>
                  <a:lnTo>
                    <a:pt x="334097" y="827767"/>
                  </a:lnTo>
                  <a:lnTo>
                    <a:pt x="294584" y="817803"/>
                  </a:lnTo>
                  <a:lnTo>
                    <a:pt x="256232" y="803986"/>
                  </a:lnTo>
                  <a:lnTo>
                    <a:pt x="219409" y="786452"/>
                  </a:lnTo>
                  <a:lnTo>
                    <a:pt x="184470" y="765369"/>
                  </a:lnTo>
                  <a:lnTo>
                    <a:pt x="151753" y="740939"/>
                  </a:lnTo>
                  <a:lnTo>
                    <a:pt x="121572" y="713397"/>
                  </a:lnTo>
                  <a:lnTo>
                    <a:pt x="94217" y="683011"/>
                  </a:lnTo>
                  <a:lnTo>
                    <a:pt x="69952" y="650071"/>
                  </a:lnTo>
                  <a:lnTo>
                    <a:pt x="49011" y="614895"/>
                  </a:lnTo>
                  <a:lnTo>
                    <a:pt x="31595" y="577821"/>
                  </a:lnTo>
                  <a:lnTo>
                    <a:pt x="17872" y="539208"/>
                  </a:lnTo>
                  <a:lnTo>
                    <a:pt x="7975" y="499426"/>
                  </a:lnTo>
                  <a:lnTo>
                    <a:pt x="1998" y="458859"/>
                  </a:lnTo>
                  <a:lnTo>
                    <a:pt x="0" y="417898"/>
                  </a:lnTo>
                  <a:lnTo>
                    <a:pt x="124" y="407639"/>
                  </a:lnTo>
                  <a:lnTo>
                    <a:pt x="3121" y="366740"/>
                  </a:lnTo>
                  <a:lnTo>
                    <a:pt x="10085" y="326333"/>
                  </a:lnTo>
                  <a:lnTo>
                    <a:pt x="20950" y="286808"/>
                  </a:lnTo>
                  <a:lnTo>
                    <a:pt x="35610" y="248546"/>
                  </a:lnTo>
                  <a:lnTo>
                    <a:pt x="53924" y="211914"/>
                  </a:lnTo>
                  <a:lnTo>
                    <a:pt x="75717" y="177266"/>
                  </a:lnTo>
                  <a:lnTo>
                    <a:pt x="100778" y="144935"/>
                  </a:lnTo>
                  <a:lnTo>
                    <a:pt x="128866" y="115234"/>
                  </a:lnTo>
                  <a:lnTo>
                    <a:pt x="159709" y="88447"/>
                  </a:lnTo>
                  <a:lnTo>
                    <a:pt x="193012" y="64833"/>
                  </a:lnTo>
                  <a:lnTo>
                    <a:pt x="228454" y="44619"/>
                  </a:lnTo>
                  <a:lnTo>
                    <a:pt x="265694" y="28000"/>
                  </a:lnTo>
                  <a:lnTo>
                    <a:pt x="304371" y="15136"/>
                  </a:lnTo>
                  <a:lnTo>
                    <a:pt x="344114" y="6151"/>
                  </a:lnTo>
                  <a:lnTo>
                    <a:pt x="384542" y="1131"/>
                  </a:lnTo>
                  <a:lnTo>
                    <a:pt x="415073" y="0"/>
                  </a:lnTo>
                  <a:lnTo>
                    <a:pt x="425263" y="125"/>
                  </a:lnTo>
                  <a:lnTo>
                    <a:pt x="465886" y="3142"/>
                  </a:lnTo>
                  <a:lnTo>
                    <a:pt x="506020" y="10154"/>
                  </a:lnTo>
                  <a:lnTo>
                    <a:pt x="545277" y="21092"/>
                  </a:lnTo>
                  <a:lnTo>
                    <a:pt x="583281" y="35852"/>
                  </a:lnTo>
                  <a:lnTo>
                    <a:pt x="619665" y="54291"/>
                  </a:lnTo>
                  <a:lnTo>
                    <a:pt x="654079" y="76232"/>
                  </a:lnTo>
                  <a:lnTo>
                    <a:pt x="686190" y="101464"/>
                  </a:lnTo>
                  <a:lnTo>
                    <a:pt x="715691" y="129742"/>
                  </a:lnTo>
                  <a:lnTo>
                    <a:pt x="742298" y="160796"/>
                  </a:lnTo>
                  <a:lnTo>
                    <a:pt x="765752" y="194326"/>
                  </a:lnTo>
                  <a:lnTo>
                    <a:pt x="785829" y="230009"/>
                  </a:lnTo>
                  <a:lnTo>
                    <a:pt x="802336" y="267502"/>
                  </a:lnTo>
                  <a:lnTo>
                    <a:pt x="815113" y="306442"/>
                  </a:lnTo>
                  <a:lnTo>
                    <a:pt x="824037" y="346457"/>
                  </a:lnTo>
                  <a:lnTo>
                    <a:pt x="829023" y="387159"/>
                  </a:lnTo>
                  <a:lnTo>
                    <a:pt x="830147" y="417898"/>
                  </a:lnTo>
                  <a:lnTo>
                    <a:pt x="830022" y="428157"/>
                  </a:lnTo>
                  <a:lnTo>
                    <a:pt x="827026" y="469057"/>
                  </a:lnTo>
                  <a:lnTo>
                    <a:pt x="820061" y="509463"/>
                  </a:lnTo>
                  <a:lnTo>
                    <a:pt x="809197" y="548988"/>
                  </a:lnTo>
                  <a:lnTo>
                    <a:pt x="794537" y="587251"/>
                  </a:lnTo>
                  <a:lnTo>
                    <a:pt x="776222" y="623883"/>
                  </a:lnTo>
                  <a:lnTo>
                    <a:pt x="754430" y="658531"/>
                  </a:lnTo>
                  <a:lnTo>
                    <a:pt x="729369" y="690861"/>
                  </a:lnTo>
                  <a:lnTo>
                    <a:pt x="701281" y="720562"/>
                  </a:lnTo>
                  <a:lnTo>
                    <a:pt x="670437" y="747349"/>
                  </a:lnTo>
                  <a:lnTo>
                    <a:pt x="637134" y="770963"/>
                  </a:lnTo>
                  <a:lnTo>
                    <a:pt x="601693" y="791177"/>
                  </a:lnTo>
                  <a:lnTo>
                    <a:pt x="564453" y="807796"/>
                  </a:lnTo>
                  <a:lnTo>
                    <a:pt x="525776" y="820660"/>
                  </a:lnTo>
                  <a:lnTo>
                    <a:pt x="486032" y="829646"/>
                  </a:lnTo>
                  <a:lnTo>
                    <a:pt x="445605" y="834665"/>
                  </a:lnTo>
                  <a:lnTo>
                    <a:pt x="415073" y="8357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9144230" y="3805205"/>
              <a:ext cx="889000" cy="895350"/>
            </a:xfrm>
            <a:custGeom>
              <a:rect b="b" l="l" r="r" t="t"/>
              <a:pathLst>
                <a:path extrusionOk="0" h="895350" w="889000">
                  <a:moveTo>
                    <a:pt x="444772" y="895127"/>
                  </a:moveTo>
                  <a:lnTo>
                    <a:pt x="397351" y="892581"/>
                  </a:lnTo>
                  <a:lnTo>
                    <a:pt x="334093" y="881151"/>
                  </a:lnTo>
                  <a:lnTo>
                    <a:pt x="288776" y="866862"/>
                  </a:lnTo>
                  <a:lnTo>
                    <a:pt x="245877" y="848068"/>
                  </a:lnTo>
                  <a:lnTo>
                    <a:pt x="205629" y="825083"/>
                  </a:lnTo>
                  <a:lnTo>
                    <a:pt x="168264" y="798216"/>
                  </a:lnTo>
                  <a:lnTo>
                    <a:pt x="134014" y="767778"/>
                  </a:lnTo>
                  <a:lnTo>
                    <a:pt x="103111" y="734082"/>
                  </a:lnTo>
                  <a:lnTo>
                    <a:pt x="75787" y="697437"/>
                  </a:lnTo>
                  <a:lnTo>
                    <a:pt x="52274" y="658155"/>
                  </a:lnTo>
                  <a:lnTo>
                    <a:pt x="32804" y="616546"/>
                  </a:lnTo>
                  <a:lnTo>
                    <a:pt x="17610" y="572923"/>
                  </a:lnTo>
                  <a:lnTo>
                    <a:pt x="6923" y="527595"/>
                  </a:lnTo>
                  <a:lnTo>
                    <a:pt x="975" y="480875"/>
                  </a:lnTo>
                  <a:lnTo>
                    <a:pt x="0" y="433073"/>
                  </a:lnTo>
                  <a:lnTo>
                    <a:pt x="4227" y="384500"/>
                  </a:lnTo>
                  <a:lnTo>
                    <a:pt x="13240" y="338393"/>
                  </a:lnTo>
                  <a:lnTo>
                    <a:pt x="26809" y="294181"/>
                  </a:lnTo>
                  <a:lnTo>
                    <a:pt x="44657" y="252105"/>
                  </a:lnTo>
                  <a:lnTo>
                    <a:pt x="66505" y="212411"/>
                  </a:lnTo>
                  <a:lnTo>
                    <a:pt x="92075" y="175341"/>
                  </a:lnTo>
                  <a:lnTo>
                    <a:pt x="121088" y="141139"/>
                  </a:lnTo>
                  <a:lnTo>
                    <a:pt x="153266" y="110048"/>
                  </a:lnTo>
                  <a:lnTo>
                    <a:pt x="188331" y="82313"/>
                  </a:lnTo>
                  <a:lnTo>
                    <a:pt x="226003" y="58177"/>
                  </a:lnTo>
                  <a:lnTo>
                    <a:pt x="266005" y="37882"/>
                  </a:lnTo>
                  <a:lnTo>
                    <a:pt x="308059" y="21674"/>
                  </a:lnTo>
                  <a:lnTo>
                    <a:pt x="351886" y="9795"/>
                  </a:lnTo>
                  <a:lnTo>
                    <a:pt x="397207" y="2489"/>
                  </a:lnTo>
                  <a:lnTo>
                    <a:pt x="443744" y="0"/>
                  </a:lnTo>
                  <a:lnTo>
                    <a:pt x="459527" y="286"/>
                  </a:lnTo>
                  <a:lnTo>
                    <a:pt x="506944" y="4512"/>
                  </a:lnTo>
                  <a:lnTo>
                    <a:pt x="554457" y="13983"/>
                  </a:lnTo>
                  <a:lnTo>
                    <a:pt x="599782" y="28268"/>
                  </a:lnTo>
                  <a:lnTo>
                    <a:pt x="642687" y="47058"/>
                  </a:lnTo>
                  <a:lnTo>
                    <a:pt x="664025" y="59242"/>
                  </a:lnTo>
                  <a:lnTo>
                    <a:pt x="443744" y="59242"/>
                  </a:lnTo>
                  <a:lnTo>
                    <a:pt x="396745" y="62174"/>
                  </a:lnTo>
                  <a:lnTo>
                    <a:pt x="351237" y="70746"/>
                  </a:lnTo>
                  <a:lnTo>
                    <a:pt x="307603" y="84622"/>
                  </a:lnTo>
                  <a:lnTo>
                    <a:pt x="266227" y="103467"/>
                  </a:lnTo>
                  <a:lnTo>
                    <a:pt x="227491" y="126946"/>
                  </a:lnTo>
                  <a:lnTo>
                    <a:pt x="191780" y="154722"/>
                  </a:lnTo>
                  <a:lnTo>
                    <a:pt x="159477" y="186459"/>
                  </a:lnTo>
                  <a:lnTo>
                    <a:pt x="130964" y="221823"/>
                  </a:lnTo>
                  <a:lnTo>
                    <a:pt x="106625" y="260478"/>
                  </a:lnTo>
                  <a:lnTo>
                    <a:pt x="86844" y="302087"/>
                  </a:lnTo>
                  <a:lnTo>
                    <a:pt x="72003" y="346315"/>
                  </a:lnTo>
                  <a:lnTo>
                    <a:pt x="62487" y="392828"/>
                  </a:lnTo>
                  <a:lnTo>
                    <a:pt x="58662" y="441407"/>
                  </a:lnTo>
                  <a:lnTo>
                    <a:pt x="60806" y="489039"/>
                  </a:lnTo>
                  <a:lnTo>
                    <a:pt x="68609" y="535311"/>
                  </a:lnTo>
                  <a:lnTo>
                    <a:pt x="81762" y="579808"/>
                  </a:lnTo>
                  <a:lnTo>
                    <a:pt x="99956" y="622114"/>
                  </a:lnTo>
                  <a:lnTo>
                    <a:pt x="122882" y="661815"/>
                  </a:lnTo>
                  <a:lnTo>
                    <a:pt x="150232" y="698497"/>
                  </a:lnTo>
                  <a:lnTo>
                    <a:pt x="181694" y="731744"/>
                  </a:lnTo>
                  <a:lnTo>
                    <a:pt x="216962" y="761143"/>
                  </a:lnTo>
                  <a:lnTo>
                    <a:pt x="255724" y="786279"/>
                  </a:lnTo>
                  <a:lnTo>
                    <a:pt x="297673" y="806736"/>
                  </a:lnTo>
                  <a:lnTo>
                    <a:pt x="342499" y="822100"/>
                  </a:lnTo>
                  <a:lnTo>
                    <a:pt x="389893" y="831957"/>
                  </a:lnTo>
                  <a:lnTo>
                    <a:pt x="431065" y="835609"/>
                  </a:lnTo>
                  <a:lnTo>
                    <a:pt x="444772" y="835847"/>
                  </a:lnTo>
                  <a:lnTo>
                    <a:pt x="664244" y="835847"/>
                  </a:lnTo>
                  <a:lnTo>
                    <a:pt x="662522" y="836951"/>
                  </a:lnTo>
                  <a:lnTo>
                    <a:pt x="622516" y="857244"/>
                  </a:lnTo>
                  <a:lnTo>
                    <a:pt x="580460" y="873452"/>
                  </a:lnTo>
                  <a:lnTo>
                    <a:pt x="536632" y="885331"/>
                  </a:lnTo>
                  <a:lnTo>
                    <a:pt x="491310" y="892637"/>
                  </a:lnTo>
                  <a:lnTo>
                    <a:pt x="444772" y="895127"/>
                  </a:lnTo>
                  <a:close/>
                </a:path>
                <a:path extrusionOk="0" h="895350" w="889000">
                  <a:moveTo>
                    <a:pt x="664244" y="835847"/>
                  </a:moveTo>
                  <a:lnTo>
                    <a:pt x="444772" y="835847"/>
                  </a:lnTo>
                  <a:lnTo>
                    <a:pt x="491778" y="832915"/>
                  </a:lnTo>
                  <a:lnTo>
                    <a:pt x="537295" y="824343"/>
                  </a:lnTo>
                  <a:lnTo>
                    <a:pt x="580939" y="810467"/>
                  </a:lnTo>
                  <a:lnTo>
                    <a:pt x="622325" y="791622"/>
                  </a:lnTo>
                  <a:lnTo>
                    <a:pt x="661071" y="768145"/>
                  </a:lnTo>
                  <a:lnTo>
                    <a:pt x="696791" y="740370"/>
                  </a:lnTo>
                  <a:lnTo>
                    <a:pt x="729104" y="708634"/>
                  </a:lnTo>
                  <a:lnTo>
                    <a:pt x="757623" y="673273"/>
                  </a:lnTo>
                  <a:lnTo>
                    <a:pt x="781967" y="634622"/>
                  </a:lnTo>
                  <a:lnTo>
                    <a:pt x="801751" y="593016"/>
                  </a:lnTo>
                  <a:lnTo>
                    <a:pt x="816591" y="548792"/>
                  </a:lnTo>
                  <a:lnTo>
                    <a:pt x="826103" y="502286"/>
                  </a:lnTo>
                  <a:lnTo>
                    <a:pt x="829930" y="453702"/>
                  </a:lnTo>
                  <a:lnTo>
                    <a:pt x="827788" y="406065"/>
                  </a:lnTo>
                  <a:lnTo>
                    <a:pt x="819985" y="359790"/>
                  </a:lnTo>
                  <a:lnTo>
                    <a:pt x="806830" y="315292"/>
                  </a:lnTo>
                  <a:lnTo>
                    <a:pt x="788633" y="272985"/>
                  </a:lnTo>
                  <a:lnTo>
                    <a:pt x="765704" y="233283"/>
                  </a:lnTo>
                  <a:lnTo>
                    <a:pt x="738350" y="196601"/>
                  </a:lnTo>
                  <a:lnTo>
                    <a:pt x="706882" y="163354"/>
                  </a:lnTo>
                  <a:lnTo>
                    <a:pt x="671609" y="133956"/>
                  </a:lnTo>
                  <a:lnTo>
                    <a:pt x="632840" y="108821"/>
                  </a:lnTo>
                  <a:lnTo>
                    <a:pt x="590884" y="88365"/>
                  </a:lnTo>
                  <a:lnTo>
                    <a:pt x="546050" y="73001"/>
                  </a:lnTo>
                  <a:lnTo>
                    <a:pt x="498648" y="63144"/>
                  </a:lnTo>
                  <a:lnTo>
                    <a:pt x="457460" y="59490"/>
                  </a:lnTo>
                  <a:lnTo>
                    <a:pt x="443744" y="59242"/>
                  </a:lnTo>
                  <a:lnTo>
                    <a:pt x="664025" y="59242"/>
                  </a:lnTo>
                  <a:lnTo>
                    <a:pt x="720308" y="96907"/>
                  </a:lnTo>
                  <a:lnTo>
                    <a:pt x="754561" y="127343"/>
                  </a:lnTo>
                  <a:lnTo>
                    <a:pt x="785466" y="161039"/>
                  </a:lnTo>
                  <a:lnTo>
                    <a:pt x="812792" y="197685"/>
                  </a:lnTo>
                  <a:lnTo>
                    <a:pt x="836305" y="236969"/>
                  </a:lnTo>
                  <a:lnTo>
                    <a:pt x="855775" y="278579"/>
                  </a:lnTo>
                  <a:lnTo>
                    <a:pt x="870969" y="322206"/>
                  </a:lnTo>
                  <a:lnTo>
                    <a:pt x="881656" y="367537"/>
                  </a:lnTo>
                  <a:lnTo>
                    <a:pt x="887603" y="414263"/>
                  </a:lnTo>
                  <a:lnTo>
                    <a:pt x="888578" y="462071"/>
                  </a:lnTo>
                  <a:lnTo>
                    <a:pt x="884351" y="510651"/>
                  </a:lnTo>
                  <a:lnTo>
                    <a:pt x="875330" y="556753"/>
                  </a:lnTo>
                  <a:lnTo>
                    <a:pt x="861753" y="600961"/>
                  </a:lnTo>
                  <a:lnTo>
                    <a:pt x="843898" y="643033"/>
                  </a:lnTo>
                  <a:lnTo>
                    <a:pt x="822044" y="682724"/>
                  </a:lnTo>
                  <a:lnTo>
                    <a:pt x="796468" y="719792"/>
                  </a:lnTo>
                  <a:lnTo>
                    <a:pt x="767450" y="753992"/>
                  </a:lnTo>
                  <a:lnTo>
                    <a:pt x="735267" y="785081"/>
                  </a:lnTo>
                  <a:lnTo>
                    <a:pt x="700198" y="812815"/>
                  </a:lnTo>
                  <a:lnTo>
                    <a:pt x="664244" y="835847"/>
                  </a:lnTo>
                  <a:close/>
                </a:path>
              </a:pathLst>
            </a:custGeom>
            <a:solidFill>
              <a:srgbClr val="00A69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9284826" y="3561130"/>
              <a:ext cx="1097915" cy="991235"/>
            </a:xfrm>
            <a:custGeom>
              <a:rect b="b" l="l" r="r" t="t"/>
              <a:pathLst>
                <a:path extrusionOk="0" h="991235" w="1097915">
                  <a:moveTo>
                    <a:pt x="492670" y="737684"/>
                  </a:moveTo>
                  <a:lnTo>
                    <a:pt x="297910" y="737684"/>
                  </a:lnTo>
                  <a:lnTo>
                    <a:pt x="322912" y="697657"/>
                  </a:lnTo>
                  <a:lnTo>
                    <a:pt x="349729" y="657155"/>
                  </a:lnTo>
                  <a:lnTo>
                    <a:pt x="378320" y="616230"/>
                  </a:lnTo>
                  <a:lnTo>
                    <a:pt x="408536" y="575089"/>
                  </a:lnTo>
                  <a:lnTo>
                    <a:pt x="440257" y="533902"/>
                  </a:lnTo>
                  <a:lnTo>
                    <a:pt x="473362" y="492839"/>
                  </a:lnTo>
                  <a:lnTo>
                    <a:pt x="507729" y="452070"/>
                  </a:lnTo>
                  <a:lnTo>
                    <a:pt x="543237" y="411762"/>
                  </a:lnTo>
                  <a:lnTo>
                    <a:pt x="579765" y="372086"/>
                  </a:lnTo>
                  <a:lnTo>
                    <a:pt x="617193" y="333212"/>
                  </a:lnTo>
                  <a:lnTo>
                    <a:pt x="655398" y="295307"/>
                  </a:lnTo>
                  <a:lnTo>
                    <a:pt x="694260" y="258543"/>
                  </a:lnTo>
                  <a:lnTo>
                    <a:pt x="733658" y="223088"/>
                  </a:lnTo>
                  <a:lnTo>
                    <a:pt x="773470" y="189112"/>
                  </a:lnTo>
                  <a:lnTo>
                    <a:pt x="813575" y="156784"/>
                  </a:lnTo>
                  <a:lnTo>
                    <a:pt x="853853" y="126273"/>
                  </a:lnTo>
                  <a:lnTo>
                    <a:pt x="894182" y="97750"/>
                  </a:lnTo>
                  <a:lnTo>
                    <a:pt x="934440" y="71382"/>
                  </a:lnTo>
                  <a:lnTo>
                    <a:pt x="974508" y="47340"/>
                  </a:lnTo>
                  <a:lnTo>
                    <a:pt x="1014262" y="25793"/>
                  </a:lnTo>
                  <a:lnTo>
                    <a:pt x="1064696" y="0"/>
                  </a:lnTo>
                  <a:lnTo>
                    <a:pt x="1097423" y="59017"/>
                  </a:lnTo>
                  <a:lnTo>
                    <a:pt x="1076062" y="73476"/>
                  </a:lnTo>
                  <a:lnTo>
                    <a:pt x="1052390" y="90363"/>
                  </a:lnTo>
                  <a:lnTo>
                    <a:pt x="998921" y="131375"/>
                  </a:lnTo>
                  <a:lnTo>
                    <a:pt x="938644" y="181950"/>
                  </a:lnTo>
                  <a:lnTo>
                    <a:pt x="906459" y="210793"/>
                  </a:lnTo>
                  <a:lnTo>
                    <a:pt x="873182" y="241989"/>
                  </a:lnTo>
                  <a:lnTo>
                    <a:pt x="839016" y="275526"/>
                  </a:lnTo>
                  <a:lnTo>
                    <a:pt x="804162" y="311390"/>
                  </a:lnTo>
                  <a:lnTo>
                    <a:pt x="768826" y="349569"/>
                  </a:lnTo>
                  <a:lnTo>
                    <a:pt x="733209" y="390051"/>
                  </a:lnTo>
                  <a:lnTo>
                    <a:pt x="697515" y="432823"/>
                  </a:lnTo>
                  <a:lnTo>
                    <a:pt x="661948" y="477872"/>
                  </a:lnTo>
                  <a:lnTo>
                    <a:pt x="626710" y="525186"/>
                  </a:lnTo>
                  <a:lnTo>
                    <a:pt x="592004" y="574751"/>
                  </a:lnTo>
                  <a:lnTo>
                    <a:pt x="558034" y="626556"/>
                  </a:lnTo>
                  <a:lnTo>
                    <a:pt x="525003" y="680588"/>
                  </a:lnTo>
                  <a:lnTo>
                    <a:pt x="493114" y="736833"/>
                  </a:lnTo>
                  <a:lnTo>
                    <a:pt x="492670" y="737684"/>
                  </a:lnTo>
                  <a:close/>
                </a:path>
                <a:path extrusionOk="0" h="991235" w="1097915">
                  <a:moveTo>
                    <a:pt x="296375" y="991233"/>
                  </a:moveTo>
                  <a:lnTo>
                    <a:pt x="248686" y="968269"/>
                  </a:lnTo>
                  <a:lnTo>
                    <a:pt x="220215" y="931068"/>
                  </a:lnTo>
                  <a:lnTo>
                    <a:pt x="182081" y="832563"/>
                  </a:lnTo>
                  <a:lnTo>
                    <a:pt x="155674" y="761081"/>
                  </a:lnTo>
                  <a:lnTo>
                    <a:pt x="130808" y="697657"/>
                  </a:lnTo>
                  <a:lnTo>
                    <a:pt x="107505" y="641814"/>
                  </a:lnTo>
                  <a:lnTo>
                    <a:pt x="85785" y="593077"/>
                  </a:lnTo>
                  <a:lnTo>
                    <a:pt x="65673" y="550969"/>
                  </a:lnTo>
                  <a:lnTo>
                    <a:pt x="47188" y="515014"/>
                  </a:lnTo>
                  <a:lnTo>
                    <a:pt x="15190" y="459657"/>
                  </a:lnTo>
                  <a:lnTo>
                    <a:pt x="1721" y="439304"/>
                  </a:lnTo>
                  <a:lnTo>
                    <a:pt x="0" y="434778"/>
                  </a:lnTo>
                  <a:lnTo>
                    <a:pt x="74926" y="414121"/>
                  </a:lnTo>
                  <a:lnTo>
                    <a:pt x="128180" y="471603"/>
                  </a:lnTo>
                  <a:lnTo>
                    <a:pt x="161071" y="512396"/>
                  </a:lnTo>
                  <a:lnTo>
                    <a:pt x="195716" y="559365"/>
                  </a:lnTo>
                  <a:lnTo>
                    <a:pt x="230299" y="611114"/>
                  </a:lnTo>
                  <a:lnTo>
                    <a:pt x="263004" y="666249"/>
                  </a:lnTo>
                  <a:lnTo>
                    <a:pt x="272440" y="686937"/>
                  </a:lnTo>
                  <a:lnTo>
                    <a:pt x="280090" y="703088"/>
                  </a:lnTo>
                  <a:lnTo>
                    <a:pt x="287923" y="718678"/>
                  </a:lnTo>
                  <a:lnTo>
                    <a:pt x="297910" y="737684"/>
                  </a:lnTo>
                  <a:lnTo>
                    <a:pt x="492670" y="737684"/>
                  </a:lnTo>
                  <a:lnTo>
                    <a:pt x="462571" y="795280"/>
                  </a:lnTo>
                  <a:lnTo>
                    <a:pt x="433575" y="855915"/>
                  </a:lnTo>
                  <a:lnTo>
                    <a:pt x="406331" y="918726"/>
                  </a:lnTo>
                  <a:lnTo>
                    <a:pt x="385123" y="949315"/>
                  </a:lnTo>
                  <a:lnTo>
                    <a:pt x="360174" y="973726"/>
                  </a:lnTo>
                  <a:lnTo>
                    <a:pt x="330820" y="988764"/>
                  </a:lnTo>
                  <a:lnTo>
                    <a:pt x="296375" y="991233"/>
                  </a:lnTo>
                  <a:close/>
                </a:path>
              </a:pathLst>
            </a:custGeom>
            <a:solidFill>
              <a:srgbClr val="15485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9"/>
          <p:cNvGrpSpPr/>
          <p:nvPr/>
        </p:nvGrpSpPr>
        <p:grpSpPr>
          <a:xfrm>
            <a:off x="9144230" y="6132545"/>
            <a:ext cx="1238511" cy="1139424"/>
            <a:chOff x="9144230" y="6132545"/>
            <a:chExt cx="1238511" cy="1139424"/>
          </a:xfrm>
        </p:grpSpPr>
        <p:sp>
          <p:nvSpPr>
            <p:cNvPr id="205" name="Google Shape;205;p19"/>
            <p:cNvSpPr/>
            <p:nvPr/>
          </p:nvSpPr>
          <p:spPr>
            <a:xfrm>
              <a:off x="9173458" y="6406290"/>
              <a:ext cx="830580" cy="836294"/>
            </a:xfrm>
            <a:custGeom>
              <a:rect b="b" l="l" r="r" t="t"/>
              <a:pathLst>
                <a:path extrusionOk="0" h="836295" w="830579">
                  <a:moveTo>
                    <a:pt x="415073" y="835797"/>
                  </a:moveTo>
                  <a:lnTo>
                    <a:pt x="374389" y="833785"/>
                  </a:lnTo>
                  <a:lnTo>
                    <a:pt x="334097" y="827767"/>
                  </a:lnTo>
                  <a:lnTo>
                    <a:pt x="294584" y="817803"/>
                  </a:lnTo>
                  <a:lnTo>
                    <a:pt x="256232" y="803986"/>
                  </a:lnTo>
                  <a:lnTo>
                    <a:pt x="219409" y="786452"/>
                  </a:lnTo>
                  <a:lnTo>
                    <a:pt x="184470" y="765369"/>
                  </a:lnTo>
                  <a:lnTo>
                    <a:pt x="151753" y="740939"/>
                  </a:lnTo>
                  <a:lnTo>
                    <a:pt x="121572" y="713397"/>
                  </a:lnTo>
                  <a:lnTo>
                    <a:pt x="94217" y="683011"/>
                  </a:lnTo>
                  <a:lnTo>
                    <a:pt x="69952" y="650071"/>
                  </a:lnTo>
                  <a:lnTo>
                    <a:pt x="49011" y="614895"/>
                  </a:lnTo>
                  <a:lnTo>
                    <a:pt x="31595" y="577821"/>
                  </a:lnTo>
                  <a:lnTo>
                    <a:pt x="17872" y="539208"/>
                  </a:lnTo>
                  <a:lnTo>
                    <a:pt x="7975" y="499426"/>
                  </a:lnTo>
                  <a:lnTo>
                    <a:pt x="1998" y="458859"/>
                  </a:lnTo>
                  <a:lnTo>
                    <a:pt x="0" y="417898"/>
                  </a:lnTo>
                  <a:lnTo>
                    <a:pt x="124" y="407639"/>
                  </a:lnTo>
                  <a:lnTo>
                    <a:pt x="3121" y="366740"/>
                  </a:lnTo>
                  <a:lnTo>
                    <a:pt x="10085" y="326333"/>
                  </a:lnTo>
                  <a:lnTo>
                    <a:pt x="20950" y="286808"/>
                  </a:lnTo>
                  <a:lnTo>
                    <a:pt x="35610" y="248546"/>
                  </a:lnTo>
                  <a:lnTo>
                    <a:pt x="53924" y="211914"/>
                  </a:lnTo>
                  <a:lnTo>
                    <a:pt x="75717" y="177266"/>
                  </a:lnTo>
                  <a:lnTo>
                    <a:pt x="100778" y="144935"/>
                  </a:lnTo>
                  <a:lnTo>
                    <a:pt x="128866" y="115234"/>
                  </a:lnTo>
                  <a:lnTo>
                    <a:pt x="159709" y="88447"/>
                  </a:lnTo>
                  <a:lnTo>
                    <a:pt x="193012" y="64833"/>
                  </a:lnTo>
                  <a:lnTo>
                    <a:pt x="228454" y="44619"/>
                  </a:lnTo>
                  <a:lnTo>
                    <a:pt x="265694" y="28000"/>
                  </a:lnTo>
                  <a:lnTo>
                    <a:pt x="304371" y="15136"/>
                  </a:lnTo>
                  <a:lnTo>
                    <a:pt x="344114" y="6151"/>
                  </a:lnTo>
                  <a:lnTo>
                    <a:pt x="384542" y="1131"/>
                  </a:lnTo>
                  <a:lnTo>
                    <a:pt x="415073" y="0"/>
                  </a:lnTo>
                  <a:lnTo>
                    <a:pt x="425263" y="125"/>
                  </a:lnTo>
                  <a:lnTo>
                    <a:pt x="465886" y="3142"/>
                  </a:lnTo>
                  <a:lnTo>
                    <a:pt x="506020" y="10154"/>
                  </a:lnTo>
                  <a:lnTo>
                    <a:pt x="545277" y="21092"/>
                  </a:lnTo>
                  <a:lnTo>
                    <a:pt x="583281" y="35852"/>
                  </a:lnTo>
                  <a:lnTo>
                    <a:pt x="619665" y="54291"/>
                  </a:lnTo>
                  <a:lnTo>
                    <a:pt x="654079" y="76232"/>
                  </a:lnTo>
                  <a:lnTo>
                    <a:pt x="686190" y="101464"/>
                  </a:lnTo>
                  <a:lnTo>
                    <a:pt x="715691" y="129742"/>
                  </a:lnTo>
                  <a:lnTo>
                    <a:pt x="742298" y="160796"/>
                  </a:lnTo>
                  <a:lnTo>
                    <a:pt x="765752" y="194326"/>
                  </a:lnTo>
                  <a:lnTo>
                    <a:pt x="785829" y="230009"/>
                  </a:lnTo>
                  <a:lnTo>
                    <a:pt x="802336" y="267502"/>
                  </a:lnTo>
                  <a:lnTo>
                    <a:pt x="815113" y="306442"/>
                  </a:lnTo>
                  <a:lnTo>
                    <a:pt x="824037" y="346457"/>
                  </a:lnTo>
                  <a:lnTo>
                    <a:pt x="829023" y="387159"/>
                  </a:lnTo>
                  <a:lnTo>
                    <a:pt x="830147" y="417898"/>
                  </a:lnTo>
                  <a:lnTo>
                    <a:pt x="830022" y="428157"/>
                  </a:lnTo>
                  <a:lnTo>
                    <a:pt x="827026" y="469057"/>
                  </a:lnTo>
                  <a:lnTo>
                    <a:pt x="820061" y="509463"/>
                  </a:lnTo>
                  <a:lnTo>
                    <a:pt x="809197" y="548988"/>
                  </a:lnTo>
                  <a:lnTo>
                    <a:pt x="794537" y="587251"/>
                  </a:lnTo>
                  <a:lnTo>
                    <a:pt x="776222" y="623883"/>
                  </a:lnTo>
                  <a:lnTo>
                    <a:pt x="754430" y="658531"/>
                  </a:lnTo>
                  <a:lnTo>
                    <a:pt x="729369" y="690861"/>
                  </a:lnTo>
                  <a:lnTo>
                    <a:pt x="701281" y="720562"/>
                  </a:lnTo>
                  <a:lnTo>
                    <a:pt x="670437" y="747349"/>
                  </a:lnTo>
                  <a:lnTo>
                    <a:pt x="637134" y="770963"/>
                  </a:lnTo>
                  <a:lnTo>
                    <a:pt x="601693" y="791177"/>
                  </a:lnTo>
                  <a:lnTo>
                    <a:pt x="564453" y="807796"/>
                  </a:lnTo>
                  <a:lnTo>
                    <a:pt x="525776" y="820660"/>
                  </a:lnTo>
                  <a:lnTo>
                    <a:pt x="486032" y="829646"/>
                  </a:lnTo>
                  <a:lnTo>
                    <a:pt x="445605" y="834665"/>
                  </a:lnTo>
                  <a:lnTo>
                    <a:pt x="415073" y="8357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9144230" y="6376619"/>
              <a:ext cx="889000" cy="895350"/>
            </a:xfrm>
            <a:custGeom>
              <a:rect b="b" l="l" r="r" t="t"/>
              <a:pathLst>
                <a:path extrusionOk="0" h="895350" w="889000">
                  <a:moveTo>
                    <a:pt x="444772" y="895127"/>
                  </a:moveTo>
                  <a:lnTo>
                    <a:pt x="397351" y="892581"/>
                  </a:lnTo>
                  <a:lnTo>
                    <a:pt x="334093" y="881151"/>
                  </a:lnTo>
                  <a:lnTo>
                    <a:pt x="288776" y="866862"/>
                  </a:lnTo>
                  <a:lnTo>
                    <a:pt x="245877" y="848068"/>
                  </a:lnTo>
                  <a:lnTo>
                    <a:pt x="205629" y="825083"/>
                  </a:lnTo>
                  <a:lnTo>
                    <a:pt x="168264" y="798216"/>
                  </a:lnTo>
                  <a:lnTo>
                    <a:pt x="134014" y="767778"/>
                  </a:lnTo>
                  <a:lnTo>
                    <a:pt x="103111" y="734082"/>
                  </a:lnTo>
                  <a:lnTo>
                    <a:pt x="75787" y="697437"/>
                  </a:lnTo>
                  <a:lnTo>
                    <a:pt x="52274" y="658155"/>
                  </a:lnTo>
                  <a:lnTo>
                    <a:pt x="32804" y="616546"/>
                  </a:lnTo>
                  <a:lnTo>
                    <a:pt x="17610" y="572923"/>
                  </a:lnTo>
                  <a:lnTo>
                    <a:pt x="6923" y="527595"/>
                  </a:lnTo>
                  <a:lnTo>
                    <a:pt x="975" y="480875"/>
                  </a:lnTo>
                  <a:lnTo>
                    <a:pt x="0" y="433073"/>
                  </a:lnTo>
                  <a:lnTo>
                    <a:pt x="4227" y="384500"/>
                  </a:lnTo>
                  <a:lnTo>
                    <a:pt x="13240" y="338393"/>
                  </a:lnTo>
                  <a:lnTo>
                    <a:pt x="26809" y="294181"/>
                  </a:lnTo>
                  <a:lnTo>
                    <a:pt x="44657" y="252105"/>
                  </a:lnTo>
                  <a:lnTo>
                    <a:pt x="66505" y="212411"/>
                  </a:lnTo>
                  <a:lnTo>
                    <a:pt x="92075" y="175341"/>
                  </a:lnTo>
                  <a:lnTo>
                    <a:pt x="121088" y="141139"/>
                  </a:lnTo>
                  <a:lnTo>
                    <a:pt x="153266" y="110048"/>
                  </a:lnTo>
                  <a:lnTo>
                    <a:pt x="188331" y="82313"/>
                  </a:lnTo>
                  <a:lnTo>
                    <a:pt x="226003" y="58177"/>
                  </a:lnTo>
                  <a:lnTo>
                    <a:pt x="266005" y="37882"/>
                  </a:lnTo>
                  <a:lnTo>
                    <a:pt x="308059" y="21674"/>
                  </a:lnTo>
                  <a:lnTo>
                    <a:pt x="351886" y="9795"/>
                  </a:lnTo>
                  <a:lnTo>
                    <a:pt x="397207" y="2489"/>
                  </a:lnTo>
                  <a:lnTo>
                    <a:pt x="443744" y="0"/>
                  </a:lnTo>
                  <a:lnTo>
                    <a:pt x="459527" y="286"/>
                  </a:lnTo>
                  <a:lnTo>
                    <a:pt x="506944" y="4512"/>
                  </a:lnTo>
                  <a:lnTo>
                    <a:pt x="554457" y="13983"/>
                  </a:lnTo>
                  <a:lnTo>
                    <a:pt x="599782" y="28268"/>
                  </a:lnTo>
                  <a:lnTo>
                    <a:pt x="642687" y="47058"/>
                  </a:lnTo>
                  <a:lnTo>
                    <a:pt x="664025" y="59242"/>
                  </a:lnTo>
                  <a:lnTo>
                    <a:pt x="443744" y="59242"/>
                  </a:lnTo>
                  <a:lnTo>
                    <a:pt x="396745" y="62174"/>
                  </a:lnTo>
                  <a:lnTo>
                    <a:pt x="351237" y="70746"/>
                  </a:lnTo>
                  <a:lnTo>
                    <a:pt x="307603" y="84622"/>
                  </a:lnTo>
                  <a:lnTo>
                    <a:pt x="266227" y="103467"/>
                  </a:lnTo>
                  <a:lnTo>
                    <a:pt x="227491" y="126946"/>
                  </a:lnTo>
                  <a:lnTo>
                    <a:pt x="191780" y="154722"/>
                  </a:lnTo>
                  <a:lnTo>
                    <a:pt x="159477" y="186459"/>
                  </a:lnTo>
                  <a:lnTo>
                    <a:pt x="130964" y="221823"/>
                  </a:lnTo>
                  <a:lnTo>
                    <a:pt x="106625" y="260478"/>
                  </a:lnTo>
                  <a:lnTo>
                    <a:pt x="86844" y="302087"/>
                  </a:lnTo>
                  <a:lnTo>
                    <a:pt x="72003" y="346315"/>
                  </a:lnTo>
                  <a:lnTo>
                    <a:pt x="62487" y="392828"/>
                  </a:lnTo>
                  <a:lnTo>
                    <a:pt x="58662" y="441407"/>
                  </a:lnTo>
                  <a:lnTo>
                    <a:pt x="60806" y="489039"/>
                  </a:lnTo>
                  <a:lnTo>
                    <a:pt x="68609" y="535311"/>
                  </a:lnTo>
                  <a:lnTo>
                    <a:pt x="81762" y="579808"/>
                  </a:lnTo>
                  <a:lnTo>
                    <a:pt x="99956" y="622114"/>
                  </a:lnTo>
                  <a:lnTo>
                    <a:pt x="122882" y="661815"/>
                  </a:lnTo>
                  <a:lnTo>
                    <a:pt x="150232" y="698497"/>
                  </a:lnTo>
                  <a:lnTo>
                    <a:pt x="181694" y="731744"/>
                  </a:lnTo>
                  <a:lnTo>
                    <a:pt x="216962" y="761143"/>
                  </a:lnTo>
                  <a:lnTo>
                    <a:pt x="255724" y="786279"/>
                  </a:lnTo>
                  <a:lnTo>
                    <a:pt x="297673" y="806736"/>
                  </a:lnTo>
                  <a:lnTo>
                    <a:pt x="342499" y="822100"/>
                  </a:lnTo>
                  <a:lnTo>
                    <a:pt x="389893" y="831957"/>
                  </a:lnTo>
                  <a:lnTo>
                    <a:pt x="431065" y="835609"/>
                  </a:lnTo>
                  <a:lnTo>
                    <a:pt x="444772" y="835847"/>
                  </a:lnTo>
                  <a:lnTo>
                    <a:pt x="664244" y="835847"/>
                  </a:lnTo>
                  <a:lnTo>
                    <a:pt x="662522" y="836951"/>
                  </a:lnTo>
                  <a:lnTo>
                    <a:pt x="622516" y="857244"/>
                  </a:lnTo>
                  <a:lnTo>
                    <a:pt x="580460" y="873452"/>
                  </a:lnTo>
                  <a:lnTo>
                    <a:pt x="536632" y="885331"/>
                  </a:lnTo>
                  <a:lnTo>
                    <a:pt x="491310" y="892637"/>
                  </a:lnTo>
                  <a:lnTo>
                    <a:pt x="444772" y="895127"/>
                  </a:lnTo>
                  <a:close/>
                </a:path>
                <a:path extrusionOk="0" h="895350" w="889000">
                  <a:moveTo>
                    <a:pt x="664244" y="835847"/>
                  </a:moveTo>
                  <a:lnTo>
                    <a:pt x="444772" y="835847"/>
                  </a:lnTo>
                  <a:lnTo>
                    <a:pt x="491778" y="832915"/>
                  </a:lnTo>
                  <a:lnTo>
                    <a:pt x="537295" y="824343"/>
                  </a:lnTo>
                  <a:lnTo>
                    <a:pt x="580939" y="810467"/>
                  </a:lnTo>
                  <a:lnTo>
                    <a:pt x="622325" y="791622"/>
                  </a:lnTo>
                  <a:lnTo>
                    <a:pt x="661071" y="768145"/>
                  </a:lnTo>
                  <a:lnTo>
                    <a:pt x="696791" y="740370"/>
                  </a:lnTo>
                  <a:lnTo>
                    <a:pt x="729104" y="708634"/>
                  </a:lnTo>
                  <a:lnTo>
                    <a:pt x="757623" y="673273"/>
                  </a:lnTo>
                  <a:lnTo>
                    <a:pt x="781967" y="634622"/>
                  </a:lnTo>
                  <a:lnTo>
                    <a:pt x="801751" y="593016"/>
                  </a:lnTo>
                  <a:lnTo>
                    <a:pt x="816591" y="548792"/>
                  </a:lnTo>
                  <a:lnTo>
                    <a:pt x="826103" y="502286"/>
                  </a:lnTo>
                  <a:lnTo>
                    <a:pt x="829930" y="453702"/>
                  </a:lnTo>
                  <a:lnTo>
                    <a:pt x="827788" y="406065"/>
                  </a:lnTo>
                  <a:lnTo>
                    <a:pt x="819985" y="359790"/>
                  </a:lnTo>
                  <a:lnTo>
                    <a:pt x="806830" y="315292"/>
                  </a:lnTo>
                  <a:lnTo>
                    <a:pt x="788633" y="272985"/>
                  </a:lnTo>
                  <a:lnTo>
                    <a:pt x="765704" y="233283"/>
                  </a:lnTo>
                  <a:lnTo>
                    <a:pt x="738350" y="196601"/>
                  </a:lnTo>
                  <a:lnTo>
                    <a:pt x="706882" y="163354"/>
                  </a:lnTo>
                  <a:lnTo>
                    <a:pt x="671609" y="133956"/>
                  </a:lnTo>
                  <a:lnTo>
                    <a:pt x="632840" y="108821"/>
                  </a:lnTo>
                  <a:lnTo>
                    <a:pt x="590884" y="88365"/>
                  </a:lnTo>
                  <a:lnTo>
                    <a:pt x="546050" y="73001"/>
                  </a:lnTo>
                  <a:lnTo>
                    <a:pt x="498648" y="63144"/>
                  </a:lnTo>
                  <a:lnTo>
                    <a:pt x="457460" y="59490"/>
                  </a:lnTo>
                  <a:lnTo>
                    <a:pt x="443744" y="59242"/>
                  </a:lnTo>
                  <a:lnTo>
                    <a:pt x="664025" y="59242"/>
                  </a:lnTo>
                  <a:lnTo>
                    <a:pt x="720308" y="96907"/>
                  </a:lnTo>
                  <a:lnTo>
                    <a:pt x="754561" y="127343"/>
                  </a:lnTo>
                  <a:lnTo>
                    <a:pt x="785466" y="161039"/>
                  </a:lnTo>
                  <a:lnTo>
                    <a:pt x="812792" y="197685"/>
                  </a:lnTo>
                  <a:lnTo>
                    <a:pt x="836305" y="236969"/>
                  </a:lnTo>
                  <a:lnTo>
                    <a:pt x="855775" y="278579"/>
                  </a:lnTo>
                  <a:lnTo>
                    <a:pt x="870969" y="322206"/>
                  </a:lnTo>
                  <a:lnTo>
                    <a:pt x="881656" y="367537"/>
                  </a:lnTo>
                  <a:lnTo>
                    <a:pt x="887603" y="414263"/>
                  </a:lnTo>
                  <a:lnTo>
                    <a:pt x="888578" y="462071"/>
                  </a:lnTo>
                  <a:lnTo>
                    <a:pt x="884351" y="510651"/>
                  </a:lnTo>
                  <a:lnTo>
                    <a:pt x="875330" y="556753"/>
                  </a:lnTo>
                  <a:lnTo>
                    <a:pt x="861753" y="600961"/>
                  </a:lnTo>
                  <a:lnTo>
                    <a:pt x="843898" y="643033"/>
                  </a:lnTo>
                  <a:lnTo>
                    <a:pt x="822044" y="682724"/>
                  </a:lnTo>
                  <a:lnTo>
                    <a:pt x="796468" y="719792"/>
                  </a:lnTo>
                  <a:lnTo>
                    <a:pt x="767450" y="753992"/>
                  </a:lnTo>
                  <a:lnTo>
                    <a:pt x="735267" y="785081"/>
                  </a:lnTo>
                  <a:lnTo>
                    <a:pt x="700198" y="812815"/>
                  </a:lnTo>
                  <a:lnTo>
                    <a:pt x="664244" y="835847"/>
                  </a:lnTo>
                  <a:close/>
                </a:path>
              </a:pathLst>
            </a:custGeom>
            <a:solidFill>
              <a:srgbClr val="00A69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9284826" y="6132545"/>
              <a:ext cx="1097915" cy="991235"/>
            </a:xfrm>
            <a:custGeom>
              <a:rect b="b" l="l" r="r" t="t"/>
              <a:pathLst>
                <a:path extrusionOk="0" h="991234" w="1097915">
                  <a:moveTo>
                    <a:pt x="492670" y="737684"/>
                  </a:moveTo>
                  <a:lnTo>
                    <a:pt x="297910" y="737684"/>
                  </a:lnTo>
                  <a:lnTo>
                    <a:pt x="322912" y="697657"/>
                  </a:lnTo>
                  <a:lnTo>
                    <a:pt x="349729" y="657155"/>
                  </a:lnTo>
                  <a:lnTo>
                    <a:pt x="378320" y="616230"/>
                  </a:lnTo>
                  <a:lnTo>
                    <a:pt x="408536" y="575089"/>
                  </a:lnTo>
                  <a:lnTo>
                    <a:pt x="440257" y="533902"/>
                  </a:lnTo>
                  <a:lnTo>
                    <a:pt x="473362" y="492839"/>
                  </a:lnTo>
                  <a:lnTo>
                    <a:pt x="507729" y="452070"/>
                  </a:lnTo>
                  <a:lnTo>
                    <a:pt x="543237" y="411762"/>
                  </a:lnTo>
                  <a:lnTo>
                    <a:pt x="579765" y="372086"/>
                  </a:lnTo>
                  <a:lnTo>
                    <a:pt x="617193" y="333212"/>
                  </a:lnTo>
                  <a:lnTo>
                    <a:pt x="655398" y="295307"/>
                  </a:lnTo>
                  <a:lnTo>
                    <a:pt x="694260" y="258543"/>
                  </a:lnTo>
                  <a:lnTo>
                    <a:pt x="733658" y="223088"/>
                  </a:lnTo>
                  <a:lnTo>
                    <a:pt x="773470" y="189112"/>
                  </a:lnTo>
                  <a:lnTo>
                    <a:pt x="813575" y="156784"/>
                  </a:lnTo>
                  <a:lnTo>
                    <a:pt x="853853" y="126273"/>
                  </a:lnTo>
                  <a:lnTo>
                    <a:pt x="894182" y="97750"/>
                  </a:lnTo>
                  <a:lnTo>
                    <a:pt x="934440" y="71382"/>
                  </a:lnTo>
                  <a:lnTo>
                    <a:pt x="974508" y="47340"/>
                  </a:lnTo>
                  <a:lnTo>
                    <a:pt x="1014262" y="25793"/>
                  </a:lnTo>
                  <a:lnTo>
                    <a:pt x="1064696" y="0"/>
                  </a:lnTo>
                  <a:lnTo>
                    <a:pt x="1097423" y="59017"/>
                  </a:lnTo>
                  <a:lnTo>
                    <a:pt x="1076062" y="73476"/>
                  </a:lnTo>
                  <a:lnTo>
                    <a:pt x="1052390" y="90363"/>
                  </a:lnTo>
                  <a:lnTo>
                    <a:pt x="998921" y="131375"/>
                  </a:lnTo>
                  <a:lnTo>
                    <a:pt x="938644" y="181950"/>
                  </a:lnTo>
                  <a:lnTo>
                    <a:pt x="906459" y="210793"/>
                  </a:lnTo>
                  <a:lnTo>
                    <a:pt x="873182" y="241989"/>
                  </a:lnTo>
                  <a:lnTo>
                    <a:pt x="839016" y="275526"/>
                  </a:lnTo>
                  <a:lnTo>
                    <a:pt x="804162" y="311390"/>
                  </a:lnTo>
                  <a:lnTo>
                    <a:pt x="768826" y="349569"/>
                  </a:lnTo>
                  <a:lnTo>
                    <a:pt x="733209" y="390051"/>
                  </a:lnTo>
                  <a:lnTo>
                    <a:pt x="697515" y="432823"/>
                  </a:lnTo>
                  <a:lnTo>
                    <a:pt x="661948" y="477872"/>
                  </a:lnTo>
                  <a:lnTo>
                    <a:pt x="626710" y="525186"/>
                  </a:lnTo>
                  <a:lnTo>
                    <a:pt x="592004" y="574751"/>
                  </a:lnTo>
                  <a:lnTo>
                    <a:pt x="558034" y="626556"/>
                  </a:lnTo>
                  <a:lnTo>
                    <a:pt x="525003" y="680588"/>
                  </a:lnTo>
                  <a:lnTo>
                    <a:pt x="493114" y="736833"/>
                  </a:lnTo>
                  <a:lnTo>
                    <a:pt x="492670" y="737684"/>
                  </a:lnTo>
                  <a:close/>
                </a:path>
                <a:path extrusionOk="0" h="991234" w="1097915">
                  <a:moveTo>
                    <a:pt x="296375" y="991233"/>
                  </a:moveTo>
                  <a:lnTo>
                    <a:pt x="248686" y="968269"/>
                  </a:lnTo>
                  <a:lnTo>
                    <a:pt x="220215" y="931068"/>
                  </a:lnTo>
                  <a:lnTo>
                    <a:pt x="182081" y="832563"/>
                  </a:lnTo>
                  <a:lnTo>
                    <a:pt x="155674" y="761081"/>
                  </a:lnTo>
                  <a:lnTo>
                    <a:pt x="130808" y="697657"/>
                  </a:lnTo>
                  <a:lnTo>
                    <a:pt x="107505" y="641814"/>
                  </a:lnTo>
                  <a:lnTo>
                    <a:pt x="85785" y="593077"/>
                  </a:lnTo>
                  <a:lnTo>
                    <a:pt x="65673" y="550969"/>
                  </a:lnTo>
                  <a:lnTo>
                    <a:pt x="47188" y="515014"/>
                  </a:lnTo>
                  <a:lnTo>
                    <a:pt x="15190" y="459657"/>
                  </a:lnTo>
                  <a:lnTo>
                    <a:pt x="1721" y="439304"/>
                  </a:lnTo>
                  <a:lnTo>
                    <a:pt x="0" y="434778"/>
                  </a:lnTo>
                  <a:lnTo>
                    <a:pt x="74926" y="414121"/>
                  </a:lnTo>
                  <a:lnTo>
                    <a:pt x="128180" y="471603"/>
                  </a:lnTo>
                  <a:lnTo>
                    <a:pt x="161071" y="512396"/>
                  </a:lnTo>
                  <a:lnTo>
                    <a:pt x="195716" y="559365"/>
                  </a:lnTo>
                  <a:lnTo>
                    <a:pt x="230299" y="611114"/>
                  </a:lnTo>
                  <a:lnTo>
                    <a:pt x="263004" y="666249"/>
                  </a:lnTo>
                  <a:lnTo>
                    <a:pt x="272440" y="686937"/>
                  </a:lnTo>
                  <a:lnTo>
                    <a:pt x="280090" y="703088"/>
                  </a:lnTo>
                  <a:lnTo>
                    <a:pt x="287923" y="718678"/>
                  </a:lnTo>
                  <a:lnTo>
                    <a:pt x="297910" y="737684"/>
                  </a:lnTo>
                  <a:lnTo>
                    <a:pt x="492670" y="737684"/>
                  </a:lnTo>
                  <a:lnTo>
                    <a:pt x="462571" y="795280"/>
                  </a:lnTo>
                  <a:lnTo>
                    <a:pt x="433575" y="855915"/>
                  </a:lnTo>
                  <a:lnTo>
                    <a:pt x="406331" y="918726"/>
                  </a:lnTo>
                  <a:lnTo>
                    <a:pt x="385123" y="949315"/>
                  </a:lnTo>
                  <a:lnTo>
                    <a:pt x="360174" y="973726"/>
                  </a:lnTo>
                  <a:lnTo>
                    <a:pt x="330820" y="988764"/>
                  </a:lnTo>
                  <a:lnTo>
                    <a:pt x="296375" y="991233"/>
                  </a:lnTo>
                  <a:close/>
                </a:path>
              </a:pathLst>
            </a:custGeom>
            <a:solidFill>
              <a:srgbClr val="15485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9"/>
          <p:cNvSpPr txBox="1"/>
          <p:nvPr/>
        </p:nvSpPr>
        <p:spPr>
          <a:xfrm>
            <a:off x="1844938" y="8994850"/>
            <a:ext cx="149019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0" lvl="0" marL="12700" marR="5080" rtl="0" algn="ctr">
              <a:lnSpc>
                <a:spcPct val="113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Extensive Usage of Cutting Edge Technology</a:t>
            </a:r>
            <a:endParaRPr sz="4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20"/>
          <p:cNvGrpSpPr/>
          <p:nvPr/>
        </p:nvGrpSpPr>
        <p:grpSpPr>
          <a:xfrm>
            <a:off x="606930" y="1466223"/>
            <a:ext cx="16756404" cy="7085976"/>
            <a:chOff x="606930" y="1466223"/>
            <a:chExt cx="16756404" cy="7085976"/>
          </a:xfrm>
        </p:grpSpPr>
        <p:sp>
          <p:nvSpPr>
            <p:cNvPr id="215" name="Google Shape;215;p20"/>
            <p:cNvSpPr/>
            <p:nvPr/>
          </p:nvSpPr>
          <p:spPr>
            <a:xfrm>
              <a:off x="606930" y="1466223"/>
              <a:ext cx="8761730" cy="6166485"/>
            </a:xfrm>
            <a:custGeom>
              <a:rect b="b" l="l" r="r" t="t"/>
              <a:pathLst>
                <a:path extrusionOk="0" h="6166484" w="8761730">
                  <a:moveTo>
                    <a:pt x="252252" y="3040521"/>
                  </a:moveTo>
                  <a:lnTo>
                    <a:pt x="306340" y="2988414"/>
                  </a:lnTo>
                  <a:lnTo>
                    <a:pt x="364556" y="2939679"/>
                  </a:lnTo>
                  <a:lnTo>
                    <a:pt x="395127" y="2916474"/>
                  </a:lnTo>
                  <a:lnTo>
                    <a:pt x="426629" y="2893989"/>
                  </a:lnTo>
                  <a:lnTo>
                    <a:pt x="459028" y="2872184"/>
                  </a:lnTo>
                  <a:lnTo>
                    <a:pt x="492289" y="2851018"/>
                  </a:lnTo>
                  <a:lnTo>
                    <a:pt x="526380" y="2830449"/>
                  </a:lnTo>
                  <a:lnTo>
                    <a:pt x="561266" y="2810438"/>
                  </a:lnTo>
                  <a:lnTo>
                    <a:pt x="596913" y="2790942"/>
                  </a:lnTo>
                  <a:lnTo>
                    <a:pt x="633288" y="2771921"/>
                  </a:lnTo>
                  <a:lnTo>
                    <a:pt x="670358" y="2753335"/>
                  </a:lnTo>
                  <a:lnTo>
                    <a:pt x="708087" y="2735142"/>
                  </a:lnTo>
                  <a:lnTo>
                    <a:pt x="746442" y="2717302"/>
                  </a:lnTo>
                  <a:lnTo>
                    <a:pt x="785390" y="2699774"/>
                  </a:lnTo>
                  <a:lnTo>
                    <a:pt x="824897" y="2682516"/>
                  </a:lnTo>
                  <a:lnTo>
                    <a:pt x="864929" y="2665488"/>
                  </a:lnTo>
                  <a:lnTo>
                    <a:pt x="946432" y="2631958"/>
                  </a:lnTo>
                  <a:lnTo>
                    <a:pt x="1029629" y="2598857"/>
                  </a:lnTo>
                  <a:lnTo>
                    <a:pt x="1286680" y="2498859"/>
                  </a:lnTo>
                  <a:lnTo>
                    <a:pt x="1373948" y="2464204"/>
                  </a:lnTo>
                  <a:lnTo>
                    <a:pt x="1461559" y="2428343"/>
                  </a:lnTo>
                  <a:lnTo>
                    <a:pt x="1505408" y="2409858"/>
                  </a:lnTo>
                  <a:lnTo>
                    <a:pt x="1549242" y="2390949"/>
                  </a:lnTo>
                  <a:lnTo>
                    <a:pt x="1593025" y="2371575"/>
                  </a:lnTo>
                  <a:lnTo>
                    <a:pt x="1636725" y="2351695"/>
                  </a:lnTo>
                  <a:lnTo>
                    <a:pt x="1680308" y="2331268"/>
                  </a:lnTo>
                  <a:lnTo>
                    <a:pt x="1723739" y="2310254"/>
                  </a:lnTo>
                  <a:lnTo>
                    <a:pt x="1766986" y="2288611"/>
                  </a:lnTo>
                  <a:lnTo>
                    <a:pt x="1810014" y="2266298"/>
                  </a:lnTo>
                  <a:lnTo>
                    <a:pt x="1852789" y="2243275"/>
                  </a:lnTo>
                  <a:lnTo>
                    <a:pt x="1895278" y="2219501"/>
                  </a:lnTo>
                  <a:lnTo>
                    <a:pt x="1937447" y="2194935"/>
                  </a:lnTo>
                  <a:lnTo>
                    <a:pt x="1979262" y="2169536"/>
                  </a:lnTo>
                  <a:lnTo>
                    <a:pt x="2020689" y="2143263"/>
                  </a:lnTo>
                  <a:lnTo>
                    <a:pt x="2061694" y="2116076"/>
                  </a:lnTo>
                  <a:lnTo>
                    <a:pt x="2102244" y="2087933"/>
                  </a:lnTo>
                  <a:lnTo>
                    <a:pt x="2142306" y="2058793"/>
                  </a:lnTo>
                  <a:lnTo>
                    <a:pt x="2179292" y="2030694"/>
                  </a:lnTo>
                  <a:lnTo>
                    <a:pt x="2214102" y="2002991"/>
                  </a:lnTo>
                  <a:lnTo>
                    <a:pt x="2246811" y="1975669"/>
                  </a:lnTo>
                  <a:lnTo>
                    <a:pt x="2277496" y="1948709"/>
                  </a:lnTo>
                  <a:lnTo>
                    <a:pt x="2306231" y="1922096"/>
                  </a:lnTo>
                  <a:lnTo>
                    <a:pt x="2358154" y="1869838"/>
                  </a:lnTo>
                  <a:lnTo>
                    <a:pt x="2403182" y="1818760"/>
                  </a:lnTo>
                  <a:lnTo>
                    <a:pt x="2441920" y="1768725"/>
                  </a:lnTo>
                  <a:lnTo>
                    <a:pt x="2474970" y="1719598"/>
                  </a:lnTo>
                  <a:lnTo>
                    <a:pt x="2502935" y="1671241"/>
                  </a:lnTo>
                  <a:lnTo>
                    <a:pt x="2526419" y="1623519"/>
                  </a:lnTo>
                  <a:lnTo>
                    <a:pt x="2546025" y="1576296"/>
                  </a:lnTo>
                  <a:lnTo>
                    <a:pt x="2562356" y="1529435"/>
                  </a:lnTo>
                  <a:lnTo>
                    <a:pt x="2576014" y="1482801"/>
                  </a:lnTo>
                  <a:lnTo>
                    <a:pt x="2587604" y="1436257"/>
                  </a:lnTo>
                  <a:lnTo>
                    <a:pt x="2597728" y="1389668"/>
                  </a:lnTo>
                  <a:lnTo>
                    <a:pt x="2625336" y="1248261"/>
                  </a:lnTo>
                  <a:lnTo>
                    <a:pt x="2635628" y="1200126"/>
                  </a:lnTo>
                  <a:lnTo>
                    <a:pt x="2647470" y="1151264"/>
                  </a:lnTo>
                  <a:lnTo>
                    <a:pt x="2661464" y="1101539"/>
                  </a:lnTo>
                  <a:lnTo>
                    <a:pt x="2678215" y="1050816"/>
                  </a:lnTo>
                  <a:lnTo>
                    <a:pt x="2698326" y="998957"/>
                  </a:lnTo>
                  <a:lnTo>
                    <a:pt x="2722398" y="945827"/>
                  </a:lnTo>
                  <a:lnTo>
                    <a:pt x="2751036" y="891289"/>
                  </a:lnTo>
                  <a:lnTo>
                    <a:pt x="2784843" y="835208"/>
                  </a:lnTo>
                  <a:lnTo>
                    <a:pt x="2824422" y="777447"/>
                  </a:lnTo>
                  <a:lnTo>
                    <a:pt x="2870375" y="717871"/>
                  </a:lnTo>
                  <a:lnTo>
                    <a:pt x="2895931" y="687359"/>
                  </a:lnTo>
                  <a:lnTo>
                    <a:pt x="2923307" y="656342"/>
                  </a:lnTo>
                  <a:lnTo>
                    <a:pt x="2952578" y="624803"/>
                  </a:lnTo>
                  <a:lnTo>
                    <a:pt x="2983819" y="592724"/>
                  </a:lnTo>
                  <a:lnTo>
                    <a:pt x="3017107" y="560090"/>
                  </a:lnTo>
                  <a:lnTo>
                    <a:pt x="3052516" y="526883"/>
                  </a:lnTo>
                  <a:lnTo>
                    <a:pt x="3090122" y="493085"/>
                  </a:lnTo>
                  <a:lnTo>
                    <a:pt x="3130000" y="458681"/>
                  </a:lnTo>
                  <a:lnTo>
                    <a:pt x="3172226" y="423652"/>
                  </a:lnTo>
                  <a:lnTo>
                    <a:pt x="3216875" y="387982"/>
                  </a:lnTo>
                  <a:lnTo>
                    <a:pt x="3264023" y="351654"/>
                  </a:lnTo>
                  <a:lnTo>
                    <a:pt x="3313744" y="314650"/>
                  </a:lnTo>
                  <a:lnTo>
                    <a:pt x="3366114" y="276955"/>
                  </a:lnTo>
                  <a:lnTo>
                    <a:pt x="3425885" y="236418"/>
                  </a:lnTo>
                  <a:lnTo>
                    <a:pt x="3486025" y="199197"/>
                  </a:lnTo>
                  <a:lnTo>
                    <a:pt x="3546540" y="165263"/>
                  </a:lnTo>
                  <a:lnTo>
                    <a:pt x="3607439" y="134585"/>
                  </a:lnTo>
                  <a:lnTo>
                    <a:pt x="3668729" y="107135"/>
                  </a:lnTo>
                  <a:lnTo>
                    <a:pt x="3730418" y="82884"/>
                  </a:lnTo>
                  <a:lnTo>
                    <a:pt x="3792512" y="61801"/>
                  </a:lnTo>
                  <a:lnTo>
                    <a:pt x="3855020" y="43859"/>
                  </a:lnTo>
                  <a:lnTo>
                    <a:pt x="3917948" y="29028"/>
                  </a:lnTo>
                  <a:lnTo>
                    <a:pt x="3981304" y="17278"/>
                  </a:lnTo>
                  <a:lnTo>
                    <a:pt x="4045095" y="8581"/>
                  </a:lnTo>
                  <a:lnTo>
                    <a:pt x="4109329" y="2907"/>
                  </a:lnTo>
                  <a:lnTo>
                    <a:pt x="4174014" y="226"/>
                  </a:lnTo>
                  <a:lnTo>
                    <a:pt x="4206527" y="0"/>
                  </a:lnTo>
                  <a:lnTo>
                    <a:pt x="4239156" y="510"/>
                  </a:lnTo>
                  <a:lnTo>
                    <a:pt x="4304762" y="3730"/>
                  </a:lnTo>
                  <a:lnTo>
                    <a:pt x="4370842" y="9856"/>
                  </a:lnTo>
                  <a:lnTo>
                    <a:pt x="4437401" y="18858"/>
                  </a:lnTo>
                  <a:lnTo>
                    <a:pt x="4504447" y="30709"/>
                  </a:lnTo>
                  <a:lnTo>
                    <a:pt x="4571987" y="45377"/>
                  </a:lnTo>
                  <a:lnTo>
                    <a:pt x="4640030" y="62835"/>
                  </a:lnTo>
                  <a:lnTo>
                    <a:pt x="4708582" y="83053"/>
                  </a:lnTo>
                  <a:lnTo>
                    <a:pt x="4777651" y="106002"/>
                  </a:lnTo>
                  <a:lnTo>
                    <a:pt x="4847243" y="131652"/>
                  </a:lnTo>
                  <a:lnTo>
                    <a:pt x="4917368" y="159974"/>
                  </a:lnTo>
                  <a:lnTo>
                    <a:pt x="4952632" y="175129"/>
                  </a:lnTo>
                  <a:lnTo>
                    <a:pt x="4988031" y="190940"/>
                  </a:lnTo>
                  <a:lnTo>
                    <a:pt x="5023567" y="207404"/>
                  </a:lnTo>
                  <a:lnTo>
                    <a:pt x="5059241" y="224519"/>
                  </a:lnTo>
                  <a:lnTo>
                    <a:pt x="5095053" y="242280"/>
                  </a:lnTo>
                  <a:lnTo>
                    <a:pt x="5131004" y="260683"/>
                  </a:lnTo>
                  <a:lnTo>
                    <a:pt x="5167096" y="279725"/>
                  </a:lnTo>
                  <a:lnTo>
                    <a:pt x="5203329" y="299402"/>
                  </a:lnTo>
                  <a:lnTo>
                    <a:pt x="5239704" y="319710"/>
                  </a:lnTo>
                  <a:lnTo>
                    <a:pt x="5276222" y="340647"/>
                  </a:lnTo>
                  <a:lnTo>
                    <a:pt x="5312884" y="362207"/>
                  </a:lnTo>
                  <a:lnTo>
                    <a:pt x="5349691" y="384389"/>
                  </a:lnTo>
                  <a:lnTo>
                    <a:pt x="5386643" y="407187"/>
                  </a:lnTo>
                  <a:lnTo>
                    <a:pt x="5423743" y="430598"/>
                  </a:lnTo>
                  <a:lnTo>
                    <a:pt x="5460990" y="454619"/>
                  </a:lnTo>
                  <a:lnTo>
                    <a:pt x="5498386" y="479246"/>
                  </a:lnTo>
                  <a:lnTo>
                    <a:pt x="5535931" y="504475"/>
                  </a:lnTo>
                  <a:lnTo>
                    <a:pt x="5573627" y="530303"/>
                  </a:lnTo>
                  <a:lnTo>
                    <a:pt x="5611474" y="556725"/>
                  </a:lnTo>
                  <a:lnTo>
                    <a:pt x="5649474" y="583739"/>
                  </a:lnTo>
                  <a:lnTo>
                    <a:pt x="5687627" y="611341"/>
                  </a:lnTo>
                  <a:lnTo>
                    <a:pt x="5725933" y="639527"/>
                  </a:lnTo>
                  <a:lnTo>
                    <a:pt x="5764395" y="668293"/>
                  </a:lnTo>
                  <a:lnTo>
                    <a:pt x="5803013" y="697636"/>
                  </a:lnTo>
                  <a:lnTo>
                    <a:pt x="5841788" y="727551"/>
                  </a:lnTo>
                  <a:lnTo>
                    <a:pt x="5880721" y="758037"/>
                  </a:lnTo>
                  <a:lnTo>
                    <a:pt x="5919813" y="789088"/>
                  </a:lnTo>
                  <a:lnTo>
                    <a:pt x="5959064" y="820701"/>
                  </a:lnTo>
                  <a:lnTo>
                    <a:pt x="5998476" y="852872"/>
                  </a:lnTo>
                  <a:lnTo>
                    <a:pt x="6038049" y="885598"/>
                  </a:lnTo>
                  <a:lnTo>
                    <a:pt x="6117684" y="952700"/>
                  </a:lnTo>
                  <a:lnTo>
                    <a:pt x="6197977" y="1021977"/>
                  </a:lnTo>
                  <a:lnTo>
                    <a:pt x="6278934" y="1093401"/>
                  </a:lnTo>
                  <a:lnTo>
                    <a:pt x="6360563" y="1166941"/>
                  </a:lnTo>
                  <a:lnTo>
                    <a:pt x="6442872" y="1242568"/>
                  </a:lnTo>
                  <a:lnTo>
                    <a:pt x="6525868" y="1320254"/>
                  </a:lnTo>
                  <a:lnTo>
                    <a:pt x="6609558" y="1399968"/>
                  </a:lnTo>
                  <a:lnTo>
                    <a:pt x="6693950" y="1481683"/>
                  </a:lnTo>
                  <a:lnTo>
                    <a:pt x="6779051" y="1565368"/>
                  </a:lnTo>
                  <a:lnTo>
                    <a:pt x="6864868" y="1650994"/>
                  </a:lnTo>
                  <a:lnTo>
                    <a:pt x="6951409" y="1738533"/>
                  </a:lnTo>
                  <a:lnTo>
                    <a:pt x="7038682" y="1827954"/>
                  </a:lnTo>
                  <a:lnTo>
                    <a:pt x="7126693" y="1919229"/>
                  </a:lnTo>
                  <a:lnTo>
                    <a:pt x="7215450" y="2012328"/>
                  </a:lnTo>
                  <a:lnTo>
                    <a:pt x="7304961" y="2107223"/>
                  </a:lnTo>
                  <a:lnTo>
                    <a:pt x="7395233" y="2203883"/>
                  </a:lnTo>
                  <a:lnTo>
                    <a:pt x="7532083" y="2352120"/>
                  </a:lnTo>
                  <a:lnTo>
                    <a:pt x="7670687" y="2504166"/>
                  </a:lnTo>
                  <a:lnTo>
                    <a:pt x="7811070" y="2659923"/>
                  </a:lnTo>
                  <a:lnTo>
                    <a:pt x="7855664" y="2710239"/>
                  </a:lnTo>
                  <a:lnTo>
                    <a:pt x="7899064" y="2760369"/>
                  </a:lnTo>
                  <a:lnTo>
                    <a:pt x="7941278" y="2810309"/>
                  </a:lnTo>
                  <a:lnTo>
                    <a:pt x="7982315" y="2860054"/>
                  </a:lnTo>
                  <a:lnTo>
                    <a:pt x="8022185" y="2909600"/>
                  </a:lnTo>
                  <a:lnTo>
                    <a:pt x="8060895" y="2958943"/>
                  </a:lnTo>
                  <a:lnTo>
                    <a:pt x="8098455" y="3008078"/>
                  </a:lnTo>
                  <a:lnTo>
                    <a:pt x="8134874" y="3057001"/>
                  </a:lnTo>
                  <a:lnTo>
                    <a:pt x="8170161" y="3105707"/>
                  </a:lnTo>
                  <a:lnTo>
                    <a:pt x="8204324" y="3154193"/>
                  </a:lnTo>
                  <a:lnTo>
                    <a:pt x="8237373" y="3202455"/>
                  </a:lnTo>
                  <a:lnTo>
                    <a:pt x="8269315" y="3250487"/>
                  </a:lnTo>
                  <a:lnTo>
                    <a:pt x="8300161" y="3298286"/>
                  </a:lnTo>
                  <a:lnTo>
                    <a:pt x="8329919" y="3345847"/>
                  </a:lnTo>
                  <a:lnTo>
                    <a:pt x="8358598" y="3393166"/>
                  </a:lnTo>
                  <a:lnTo>
                    <a:pt x="8386206" y="3440238"/>
                  </a:lnTo>
                  <a:lnTo>
                    <a:pt x="8412753" y="3487060"/>
                  </a:lnTo>
                  <a:lnTo>
                    <a:pt x="8438248" y="3533628"/>
                  </a:lnTo>
                  <a:lnTo>
                    <a:pt x="8462699" y="3579936"/>
                  </a:lnTo>
                  <a:lnTo>
                    <a:pt x="8486115" y="3625980"/>
                  </a:lnTo>
                  <a:lnTo>
                    <a:pt x="8508506" y="3671757"/>
                  </a:lnTo>
                  <a:lnTo>
                    <a:pt x="8529879" y="3717261"/>
                  </a:lnTo>
                  <a:lnTo>
                    <a:pt x="8550244" y="3762490"/>
                  </a:lnTo>
                  <a:lnTo>
                    <a:pt x="8569611" y="3807437"/>
                  </a:lnTo>
                  <a:lnTo>
                    <a:pt x="8587986" y="3852100"/>
                  </a:lnTo>
                  <a:lnTo>
                    <a:pt x="8605381" y="3896473"/>
                  </a:lnTo>
                  <a:lnTo>
                    <a:pt x="8621802" y="3940553"/>
                  </a:lnTo>
                  <a:lnTo>
                    <a:pt x="8637260" y="3984335"/>
                  </a:lnTo>
                  <a:lnTo>
                    <a:pt x="8651763" y="4027815"/>
                  </a:lnTo>
                  <a:lnTo>
                    <a:pt x="8665320" y="4070989"/>
                  </a:lnTo>
                  <a:lnTo>
                    <a:pt x="8677940" y="4113851"/>
                  </a:lnTo>
                  <a:lnTo>
                    <a:pt x="8689632" y="4156399"/>
                  </a:lnTo>
                  <a:lnTo>
                    <a:pt x="8700405" y="4198628"/>
                  </a:lnTo>
                  <a:lnTo>
                    <a:pt x="8710266" y="4240532"/>
                  </a:lnTo>
                  <a:lnTo>
                    <a:pt x="8719227" y="4282109"/>
                  </a:lnTo>
                  <a:lnTo>
                    <a:pt x="8727295" y="4323354"/>
                  </a:lnTo>
                  <a:lnTo>
                    <a:pt x="8734478" y="4364262"/>
                  </a:lnTo>
                  <a:lnTo>
                    <a:pt x="8740787" y="4404830"/>
                  </a:lnTo>
                  <a:lnTo>
                    <a:pt x="8746230" y="4445052"/>
                  </a:lnTo>
                  <a:lnTo>
                    <a:pt x="8750816" y="4484925"/>
                  </a:lnTo>
                  <a:lnTo>
                    <a:pt x="8754553" y="4524445"/>
                  </a:lnTo>
                  <a:lnTo>
                    <a:pt x="8757451" y="4563606"/>
                  </a:lnTo>
                  <a:lnTo>
                    <a:pt x="8759518" y="4602405"/>
                  </a:lnTo>
                  <a:lnTo>
                    <a:pt x="8760764" y="4640838"/>
                  </a:lnTo>
                  <a:lnTo>
                    <a:pt x="8761196" y="4678900"/>
                  </a:lnTo>
                  <a:lnTo>
                    <a:pt x="8760825" y="4716587"/>
                  </a:lnTo>
                  <a:lnTo>
                    <a:pt x="8757706" y="4790818"/>
                  </a:lnTo>
                  <a:lnTo>
                    <a:pt x="8751478" y="4863496"/>
                  </a:lnTo>
                  <a:lnTo>
                    <a:pt x="8742212" y="4934589"/>
                  </a:lnTo>
                  <a:lnTo>
                    <a:pt x="8729979" y="5004061"/>
                  </a:lnTo>
                  <a:lnTo>
                    <a:pt x="8714849" y="5071877"/>
                  </a:lnTo>
                  <a:lnTo>
                    <a:pt x="8696894" y="5138005"/>
                  </a:lnTo>
                  <a:lnTo>
                    <a:pt x="8676185" y="5202408"/>
                  </a:lnTo>
                  <a:lnTo>
                    <a:pt x="8652793" y="5265053"/>
                  </a:lnTo>
                  <a:lnTo>
                    <a:pt x="8626788" y="5325906"/>
                  </a:lnTo>
                  <a:lnTo>
                    <a:pt x="8598243" y="5384932"/>
                  </a:lnTo>
                  <a:lnTo>
                    <a:pt x="8567227" y="5442097"/>
                  </a:lnTo>
                  <a:lnTo>
                    <a:pt x="8533812" y="5497366"/>
                  </a:lnTo>
                  <a:lnTo>
                    <a:pt x="8498070" y="5550706"/>
                  </a:lnTo>
                  <a:lnTo>
                    <a:pt x="8460070" y="5602081"/>
                  </a:lnTo>
                  <a:lnTo>
                    <a:pt x="8419884" y="5651457"/>
                  </a:lnTo>
                  <a:lnTo>
                    <a:pt x="8377582" y="5698801"/>
                  </a:lnTo>
                  <a:lnTo>
                    <a:pt x="8333237" y="5744077"/>
                  </a:lnTo>
                  <a:lnTo>
                    <a:pt x="8286919" y="5787252"/>
                  </a:lnTo>
                  <a:lnTo>
                    <a:pt x="8238699" y="5828291"/>
                  </a:lnTo>
                  <a:lnTo>
                    <a:pt x="8188648" y="5867159"/>
                  </a:lnTo>
                  <a:lnTo>
                    <a:pt x="8136837" y="5903823"/>
                  </a:lnTo>
                  <a:lnTo>
                    <a:pt x="8083336" y="5938248"/>
                  </a:lnTo>
                  <a:lnTo>
                    <a:pt x="8028218" y="5970399"/>
                  </a:lnTo>
                  <a:lnTo>
                    <a:pt x="7971553" y="6000242"/>
                  </a:lnTo>
                  <a:lnTo>
                    <a:pt x="7913412" y="6027744"/>
                  </a:lnTo>
                  <a:lnTo>
                    <a:pt x="7853866" y="6052869"/>
                  </a:lnTo>
                  <a:lnTo>
                    <a:pt x="7792986" y="6075583"/>
                  </a:lnTo>
                  <a:lnTo>
                    <a:pt x="7730844" y="6095852"/>
                  </a:lnTo>
                  <a:lnTo>
                    <a:pt x="7667509" y="6113642"/>
                  </a:lnTo>
                  <a:lnTo>
                    <a:pt x="7603054" y="6128917"/>
                  </a:lnTo>
                  <a:lnTo>
                    <a:pt x="7537548" y="6141645"/>
                  </a:lnTo>
                  <a:lnTo>
                    <a:pt x="7471064" y="6151790"/>
                  </a:lnTo>
                  <a:lnTo>
                    <a:pt x="7403672" y="6159318"/>
                  </a:lnTo>
                  <a:lnTo>
                    <a:pt x="7335444" y="6164195"/>
                  </a:lnTo>
                  <a:lnTo>
                    <a:pt x="7266449" y="6166386"/>
                  </a:lnTo>
                  <a:lnTo>
                    <a:pt x="7231687" y="6166464"/>
                  </a:lnTo>
                  <a:lnTo>
                    <a:pt x="7196760" y="6165857"/>
                  </a:lnTo>
                  <a:lnTo>
                    <a:pt x="7126447" y="6162574"/>
                  </a:lnTo>
                  <a:lnTo>
                    <a:pt x="7055581" y="6156502"/>
                  </a:lnTo>
                  <a:lnTo>
                    <a:pt x="6984233" y="6147608"/>
                  </a:lnTo>
                  <a:lnTo>
                    <a:pt x="6485735" y="6077203"/>
                  </a:lnTo>
                  <a:lnTo>
                    <a:pt x="6279095" y="6049925"/>
                  </a:lnTo>
                  <a:lnTo>
                    <a:pt x="6112213" y="6029431"/>
                  </a:lnTo>
                  <a:lnTo>
                    <a:pt x="5985461" y="6014987"/>
                  </a:lnTo>
                  <a:lnTo>
                    <a:pt x="5856864" y="6001448"/>
                  </a:lnTo>
                  <a:lnTo>
                    <a:pt x="5725990" y="5988910"/>
                  </a:lnTo>
                  <a:lnTo>
                    <a:pt x="5592404" y="5977471"/>
                  </a:lnTo>
                  <a:lnTo>
                    <a:pt x="5501627" y="5970505"/>
                  </a:lnTo>
                  <a:lnTo>
                    <a:pt x="5409324" y="5964100"/>
                  </a:lnTo>
                  <a:lnTo>
                    <a:pt x="5315366" y="5958286"/>
                  </a:lnTo>
                  <a:lnTo>
                    <a:pt x="5219626" y="5953091"/>
                  </a:lnTo>
                  <a:lnTo>
                    <a:pt x="5121974" y="5948545"/>
                  </a:lnTo>
                  <a:lnTo>
                    <a:pt x="5022283" y="5944676"/>
                  </a:lnTo>
                  <a:lnTo>
                    <a:pt x="4920424" y="5941513"/>
                  </a:lnTo>
                  <a:lnTo>
                    <a:pt x="4816268" y="5939086"/>
                  </a:lnTo>
                  <a:lnTo>
                    <a:pt x="4709687" y="5937424"/>
                  </a:lnTo>
                  <a:lnTo>
                    <a:pt x="4600554" y="5936555"/>
                  </a:lnTo>
                  <a:lnTo>
                    <a:pt x="4488739" y="5936509"/>
                  </a:lnTo>
                  <a:lnTo>
                    <a:pt x="4374113" y="5937315"/>
                  </a:lnTo>
                  <a:lnTo>
                    <a:pt x="4256550" y="5939001"/>
                  </a:lnTo>
                  <a:lnTo>
                    <a:pt x="4135919" y="5941598"/>
                  </a:lnTo>
                  <a:lnTo>
                    <a:pt x="4012093" y="5945133"/>
                  </a:lnTo>
                  <a:lnTo>
                    <a:pt x="3884944" y="5949636"/>
                  </a:lnTo>
                  <a:lnTo>
                    <a:pt x="3754343" y="5955136"/>
                  </a:lnTo>
                  <a:lnTo>
                    <a:pt x="3620161" y="5961661"/>
                  </a:lnTo>
                  <a:lnTo>
                    <a:pt x="3482270" y="5969242"/>
                  </a:lnTo>
                  <a:lnTo>
                    <a:pt x="3340543" y="5977907"/>
                  </a:lnTo>
                  <a:lnTo>
                    <a:pt x="3194849" y="5987685"/>
                  </a:lnTo>
                  <a:lnTo>
                    <a:pt x="3137869" y="5991106"/>
                  </a:lnTo>
                  <a:lnTo>
                    <a:pt x="3081150" y="5993383"/>
                  </a:lnTo>
                  <a:lnTo>
                    <a:pt x="3024699" y="5994533"/>
                  </a:lnTo>
                  <a:lnTo>
                    <a:pt x="2968524" y="5994574"/>
                  </a:lnTo>
                  <a:lnTo>
                    <a:pt x="2912633" y="5993524"/>
                  </a:lnTo>
                  <a:lnTo>
                    <a:pt x="2857033" y="5991400"/>
                  </a:lnTo>
                  <a:lnTo>
                    <a:pt x="2801732" y="5988219"/>
                  </a:lnTo>
                  <a:lnTo>
                    <a:pt x="2746737" y="5983999"/>
                  </a:lnTo>
                  <a:lnTo>
                    <a:pt x="2692056" y="5978757"/>
                  </a:lnTo>
                  <a:lnTo>
                    <a:pt x="2637698" y="5972511"/>
                  </a:lnTo>
                  <a:lnTo>
                    <a:pt x="2583668" y="5965279"/>
                  </a:lnTo>
                  <a:lnTo>
                    <a:pt x="2529976" y="5957077"/>
                  </a:lnTo>
                  <a:lnTo>
                    <a:pt x="2476628" y="5947924"/>
                  </a:lnTo>
                  <a:lnTo>
                    <a:pt x="2423632" y="5937836"/>
                  </a:lnTo>
                  <a:lnTo>
                    <a:pt x="2370996" y="5926832"/>
                  </a:lnTo>
                  <a:lnTo>
                    <a:pt x="2318728" y="5914929"/>
                  </a:lnTo>
                  <a:lnTo>
                    <a:pt x="2266834" y="5902144"/>
                  </a:lnTo>
                  <a:lnTo>
                    <a:pt x="2215324" y="5888494"/>
                  </a:lnTo>
                  <a:lnTo>
                    <a:pt x="2164203" y="5873998"/>
                  </a:lnTo>
                  <a:lnTo>
                    <a:pt x="2113481" y="5858673"/>
                  </a:lnTo>
                  <a:lnTo>
                    <a:pt x="2063164" y="5842536"/>
                  </a:lnTo>
                  <a:lnTo>
                    <a:pt x="2013260" y="5825605"/>
                  </a:lnTo>
                  <a:lnTo>
                    <a:pt x="1963777" y="5807897"/>
                  </a:lnTo>
                  <a:lnTo>
                    <a:pt x="1914723" y="5789430"/>
                  </a:lnTo>
                  <a:lnTo>
                    <a:pt x="1866105" y="5770222"/>
                  </a:lnTo>
                  <a:lnTo>
                    <a:pt x="1817930" y="5750289"/>
                  </a:lnTo>
                  <a:lnTo>
                    <a:pt x="1770206" y="5729649"/>
                  </a:lnTo>
                  <a:lnTo>
                    <a:pt x="1722942" y="5708320"/>
                  </a:lnTo>
                  <a:lnTo>
                    <a:pt x="1676143" y="5686319"/>
                  </a:lnTo>
                  <a:lnTo>
                    <a:pt x="1629820" y="5663664"/>
                  </a:lnTo>
                  <a:lnTo>
                    <a:pt x="1583977" y="5640372"/>
                  </a:lnTo>
                  <a:lnTo>
                    <a:pt x="1538624" y="5616461"/>
                  </a:lnTo>
                  <a:lnTo>
                    <a:pt x="1493769" y="5591948"/>
                  </a:lnTo>
                  <a:lnTo>
                    <a:pt x="1449417" y="5566850"/>
                  </a:lnTo>
                  <a:lnTo>
                    <a:pt x="1405578" y="5541186"/>
                  </a:lnTo>
                  <a:lnTo>
                    <a:pt x="1362259" y="5514973"/>
                  </a:lnTo>
                  <a:lnTo>
                    <a:pt x="1319468" y="5488227"/>
                  </a:lnTo>
                  <a:lnTo>
                    <a:pt x="1277211" y="5460968"/>
                  </a:lnTo>
                  <a:lnTo>
                    <a:pt x="1235497" y="5433211"/>
                  </a:lnTo>
                  <a:lnTo>
                    <a:pt x="1194334" y="5404975"/>
                  </a:lnTo>
                  <a:lnTo>
                    <a:pt x="1153728" y="5376277"/>
                  </a:lnTo>
                  <a:lnTo>
                    <a:pt x="1113688" y="5347135"/>
                  </a:lnTo>
                  <a:lnTo>
                    <a:pt x="1074222" y="5317566"/>
                  </a:lnTo>
                  <a:lnTo>
                    <a:pt x="1035336" y="5287588"/>
                  </a:lnTo>
                  <a:lnTo>
                    <a:pt x="997038" y="5257218"/>
                  </a:lnTo>
                  <a:lnTo>
                    <a:pt x="959337" y="5226473"/>
                  </a:lnTo>
                  <a:lnTo>
                    <a:pt x="922239" y="5195372"/>
                  </a:lnTo>
                  <a:lnTo>
                    <a:pt x="885753" y="5163931"/>
                  </a:lnTo>
                  <a:lnTo>
                    <a:pt x="849885" y="5132168"/>
                  </a:lnTo>
                  <a:lnTo>
                    <a:pt x="814644" y="5100100"/>
                  </a:lnTo>
                  <a:lnTo>
                    <a:pt x="780037" y="5067746"/>
                  </a:lnTo>
                  <a:lnTo>
                    <a:pt x="746072" y="5035122"/>
                  </a:lnTo>
                  <a:lnTo>
                    <a:pt x="712757" y="5002247"/>
                  </a:lnTo>
                  <a:lnTo>
                    <a:pt x="680098" y="4969137"/>
                  </a:lnTo>
                  <a:lnTo>
                    <a:pt x="648104" y="4935809"/>
                  </a:lnTo>
                  <a:lnTo>
                    <a:pt x="616783" y="4902283"/>
                  </a:lnTo>
                  <a:lnTo>
                    <a:pt x="586141" y="4868574"/>
                  </a:lnTo>
                  <a:lnTo>
                    <a:pt x="556187" y="4834701"/>
                  </a:lnTo>
                  <a:lnTo>
                    <a:pt x="526927" y="4800681"/>
                  </a:lnTo>
                  <a:lnTo>
                    <a:pt x="498371" y="4766532"/>
                  </a:lnTo>
                  <a:lnTo>
                    <a:pt x="470525" y="4732270"/>
                  </a:lnTo>
                  <a:lnTo>
                    <a:pt x="443397" y="4697914"/>
                  </a:lnTo>
                  <a:lnTo>
                    <a:pt x="416995" y="4663481"/>
                  </a:lnTo>
                  <a:lnTo>
                    <a:pt x="391325" y="4628989"/>
                  </a:lnTo>
                  <a:lnTo>
                    <a:pt x="366397" y="4594454"/>
                  </a:lnTo>
                  <a:lnTo>
                    <a:pt x="342217" y="4559895"/>
                  </a:lnTo>
                  <a:lnTo>
                    <a:pt x="318793" y="4525328"/>
                  </a:lnTo>
                  <a:lnTo>
                    <a:pt x="296133" y="4490773"/>
                  </a:lnTo>
                  <a:lnTo>
                    <a:pt x="274245" y="4456245"/>
                  </a:lnTo>
                  <a:lnTo>
                    <a:pt x="253135" y="4421762"/>
                  </a:lnTo>
                  <a:lnTo>
                    <a:pt x="232812" y="4387343"/>
                  </a:lnTo>
                  <a:lnTo>
                    <a:pt x="213283" y="4353004"/>
                  </a:lnTo>
                  <a:lnTo>
                    <a:pt x="194555" y="4318762"/>
                  </a:lnTo>
                  <a:lnTo>
                    <a:pt x="176638" y="4284637"/>
                  </a:lnTo>
                  <a:lnTo>
                    <a:pt x="143261" y="4216801"/>
                  </a:lnTo>
                  <a:lnTo>
                    <a:pt x="113213" y="4149637"/>
                  </a:lnTo>
                  <a:lnTo>
                    <a:pt x="86556" y="4083285"/>
                  </a:lnTo>
                  <a:lnTo>
                    <a:pt x="63350" y="4017883"/>
                  </a:lnTo>
                  <a:lnTo>
                    <a:pt x="43656" y="3953573"/>
                  </a:lnTo>
                  <a:lnTo>
                    <a:pt x="27534" y="3890495"/>
                  </a:lnTo>
                  <a:lnTo>
                    <a:pt x="15047" y="3828787"/>
                  </a:lnTo>
                  <a:lnTo>
                    <a:pt x="6255" y="3768591"/>
                  </a:lnTo>
                  <a:lnTo>
                    <a:pt x="1219" y="3710046"/>
                  </a:lnTo>
                  <a:lnTo>
                    <a:pt x="0" y="3653292"/>
                  </a:lnTo>
                  <a:lnTo>
                    <a:pt x="840" y="3625630"/>
                  </a:lnTo>
                  <a:lnTo>
                    <a:pt x="5460" y="3571825"/>
                  </a:lnTo>
                  <a:lnTo>
                    <a:pt x="11929" y="3527165"/>
                  </a:lnTo>
                  <a:lnTo>
                    <a:pt x="19971" y="3484002"/>
                  </a:lnTo>
                  <a:lnTo>
                    <a:pt x="29551" y="3442295"/>
                  </a:lnTo>
                  <a:lnTo>
                    <a:pt x="40637" y="3402004"/>
                  </a:lnTo>
                  <a:lnTo>
                    <a:pt x="53194" y="3363087"/>
                  </a:lnTo>
                  <a:lnTo>
                    <a:pt x="67188" y="3325503"/>
                  </a:lnTo>
                  <a:lnTo>
                    <a:pt x="82587" y="3289213"/>
                  </a:lnTo>
                  <a:lnTo>
                    <a:pt x="99355" y="3254174"/>
                  </a:lnTo>
                  <a:lnTo>
                    <a:pt x="117459" y="3220346"/>
                  </a:lnTo>
                  <a:lnTo>
                    <a:pt x="157541" y="3156160"/>
                  </a:lnTo>
                  <a:lnTo>
                    <a:pt x="202563" y="3096327"/>
                  </a:lnTo>
                  <a:lnTo>
                    <a:pt x="226841" y="3067941"/>
                  </a:lnTo>
                  <a:lnTo>
                    <a:pt x="252252" y="3040521"/>
                  </a:lnTo>
                  <a:close/>
                </a:path>
              </a:pathLst>
            </a:custGeom>
            <a:solidFill>
              <a:srgbClr val="62B8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8977525" y="1783099"/>
              <a:ext cx="8385809" cy="6769100"/>
            </a:xfrm>
            <a:custGeom>
              <a:rect b="b" l="l" r="r" t="t"/>
              <a:pathLst>
                <a:path extrusionOk="0" h="6769100" w="8385809">
                  <a:moveTo>
                    <a:pt x="7976598" y="4651679"/>
                  </a:moveTo>
                  <a:lnTo>
                    <a:pt x="7912242" y="4690395"/>
                  </a:lnTo>
                  <a:lnTo>
                    <a:pt x="7844615" y="4724902"/>
                  </a:lnTo>
                  <a:lnTo>
                    <a:pt x="7809635" y="4740696"/>
                  </a:lnTo>
                  <a:lnTo>
                    <a:pt x="7773908" y="4755580"/>
                  </a:lnTo>
                  <a:lnTo>
                    <a:pt x="7737459" y="4769601"/>
                  </a:lnTo>
                  <a:lnTo>
                    <a:pt x="7700312" y="4782808"/>
                  </a:lnTo>
                  <a:lnTo>
                    <a:pt x="7662489" y="4795246"/>
                  </a:lnTo>
                  <a:lnTo>
                    <a:pt x="7624016" y="4806964"/>
                  </a:lnTo>
                  <a:lnTo>
                    <a:pt x="7584916" y="4818008"/>
                  </a:lnTo>
                  <a:lnTo>
                    <a:pt x="7545212" y="4828428"/>
                  </a:lnTo>
                  <a:lnTo>
                    <a:pt x="7504929" y="4838269"/>
                  </a:lnTo>
                  <a:lnTo>
                    <a:pt x="7464091" y="4847579"/>
                  </a:lnTo>
                  <a:lnTo>
                    <a:pt x="7422720" y="4856405"/>
                  </a:lnTo>
                  <a:lnTo>
                    <a:pt x="7380842" y="4864796"/>
                  </a:lnTo>
                  <a:lnTo>
                    <a:pt x="7338479" y="4872798"/>
                  </a:lnTo>
                  <a:lnTo>
                    <a:pt x="7295657" y="4880458"/>
                  </a:lnTo>
                  <a:lnTo>
                    <a:pt x="7208725" y="4894945"/>
                  </a:lnTo>
                  <a:lnTo>
                    <a:pt x="7120238" y="4908636"/>
                  </a:lnTo>
                  <a:lnTo>
                    <a:pt x="6847350" y="4948720"/>
                  </a:lnTo>
                  <a:lnTo>
                    <a:pt x="6754547" y="4963016"/>
                  </a:lnTo>
                  <a:lnTo>
                    <a:pt x="6661141" y="4978412"/>
                  </a:lnTo>
                  <a:lnTo>
                    <a:pt x="6614272" y="4986640"/>
                  </a:lnTo>
                  <a:lnTo>
                    <a:pt x="6567323" y="4995286"/>
                  </a:lnTo>
                  <a:lnTo>
                    <a:pt x="6520320" y="5004396"/>
                  </a:lnTo>
                  <a:lnTo>
                    <a:pt x="6473284" y="5014018"/>
                  </a:lnTo>
                  <a:lnTo>
                    <a:pt x="6426241" y="5024199"/>
                  </a:lnTo>
                  <a:lnTo>
                    <a:pt x="6379214" y="5034986"/>
                  </a:lnTo>
                  <a:lnTo>
                    <a:pt x="6332227" y="5046428"/>
                  </a:lnTo>
                  <a:lnTo>
                    <a:pt x="6285304" y="5058570"/>
                  </a:lnTo>
                  <a:lnTo>
                    <a:pt x="6238468" y="5071462"/>
                  </a:lnTo>
                  <a:lnTo>
                    <a:pt x="6191744" y="5085150"/>
                  </a:lnTo>
                  <a:lnTo>
                    <a:pt x="6145155" y="5099681"/>
                  </a:lnTo>
                  <a:lnTo>
                    <a:pt x="6098725" y="5115103"/>
                  </a:lnTo>
                  <a:lnTo>
                    <a:pt x="6052478" y="5131464"/>
                  </a:lnTo>
                  <a:lnTo>
                    <a:pt x="6006438" y="5148810"/>
                  </a:lnTo>
                  <a:lnTo>
                    <a:pt x="5960628" y="5167189"/>
                  </a:lnTo>
                  <a:lnTo>
                    <a:pt x="5915072" y="5186649"/>
                  </a:lnTo>
                  <a:lnTo>
                    <a:pt x="5872746" y="5205782"/>
                  </a:lnTo>
                  <a:lnTo>
                    <a:pt x="5832630" y="5225013"/>
                  </a:lnTo>
                  <a:lnTo>
                    <a:pt x="5794646" y="5244343"/>
                  </a:lnTo>
                  <a:lnTo>
                    <a:pt x="5758717" y="5263772"/>
                  </a:lnTo>
                  <a:lnTo>
                    <a:pt x="5724765" y="5283298"/>
                  </a:lnTo>
                  <a:lnTo>
                    <a:pt x="5662486" y="5322644"/>
                  </a:lnTo>
                  <a:lnTo>
                    <a:pt x="5607190" y="5362380"/>
                  </a:lnTo>
                  <a:lnTo>
                    <a:pt x="5558260" y="5402503"/>
                  </a:lnTo>
                  <a:lnTo>
                    <a:pt x="5515075" y="5443012"/>
                  </a:lnTo>
                  <a:lnTo>
                    <a:pt x="5477020" y="5483904"/>
                  </a:lnTo>
                  <a:lnTo>
                    <a:pt x="5443474" y="5525178"/>
                  </a:lnTo>
                  <a:lnTo>
                    <a:pt x="5413820" y="5566832"/>
                  </a:lnTo>
                  <a:lnTo>
                    <a:pt x="5387439" y="5608864"/>
                  </a:lnTo>
                  <a:lnTo>
                    <a:pt x="5363714" y="5651271"/>
                  </a:lnTo>
                  <a:lnTo>
                    <a:pt x="5342026" y="5694053"/>
                  </a:lnTo>
                  <a:lnTo>
                    <a:pt x="5321756" y="5737206"/>
                  </a:lnTo>
                  <a:lnTo>
                    <a:pt x="5263274" y="5868880"/>
                  </a:lnTo>
                  <a:lnTo>
                    <a:pt x="5242495" y="5913502"/>
                  </a:lnTo>
                  <a:lnTo>
                    <a:pt x="5220043" y="5958487"/>
                  </a:lnTo>
                  <a:lnTo>
                    <a:pt x="5195300" y="6003832"/>
                  </a:lnTo>
                  <a:lnTo>
                    <a:pt x="5167647" y="6049535"/>
                  </a:lnTo>
                  <a:lnTo>
                    <a:pt x="5136466" y="6095595"/>
                  </a:lnTo>
                  <a:lnTo>
                    <a:pt x="5101139" y="6142009"/>
                  </a:lnTo>
                  <a:lnTo>
                    <a:pt x="5061048" y="6188776"/>
                  </a:lnTo>
                  <a:lnTo>
                    <a:pt x="5015574" y="6235894"/>
                  </a:lnTo>
                  <a:lnTo>
                    <a:pt x="4964099" y="6283361"/>
                  </a:lnTo>
                  <a:lnTo>
                    <a:pt x="4906004" y="6331174"/>
                  </a:lnTo>
                  <a:lnTo>
                    <a:pt x="4874281" y="6355210"/>
                  </a:lnTo>
                  <a:lnTo>
                    <a:pt x="4840672" y="6379332"/>
                  </a:lnTo>
                  <a:lnTo>
                    <a:pt x="4805098" y="6403540"/>
                  </a:lnTo>
                  <a:lnTo>
                    <a:pt x="4767483" y="6427833"/>
                  </a:lnTo>
                  <a:lnTo>
                    <a:pt x="4727750" y="6452212"/>
                  </a:lnTo>
                  <a:lnTo>
                    <a:pt x="4685820" y="6476676"/>
                  </a:lnTo>
                  <a:lnTo>
                    <a:pt x="4641618" y="6501224"/>
                  </a:lnTo>
                  <a:lnTo>
                    <a:pt x="4595065" y="6525857"/>
                  </a:lnTo>
                  <a:lnTo>
                    <a:pt x="4546084" y="6550574"/>
                  </a:lnTo>
                  <a:lnTo>
                    <a:pt x="4494599" y="6575375"/>
                  </a:lnTo>
                  <a:lnTo>
                    <a:pt x="4440531" y="6600260"/>
                  </a:lnTo>
                  <a:lnTo>
                    <a:pt x="4383803" y="6625229"/>
                  </a:lnTo>
                  <a:lnTo>
                    <a:pt x="4324339" y="6650281"/>
                  </a:lnTo>
                  <a:lnTo>
                    <a:pt x="4257026" y="6676449"/>
                  </a:lnTo>
                  <a:lnTo>
                    <a:pt x="4190095" y="6699304"/>
                  </a:lnTo>
                  <a:lnTo>
                    <a:pt x="4123531" y="6718871"/>
                  </a:lnTo>
                  <a:lnTo>
                    <a:pt x="4057319" y="6735178"/>
                  </a:lnTo>
                  <a:lnTo>
                    <a:pt x="3991448" y="6748251"/>
                  </a:lnTo>
                  <a:lnTo>
                    <a:pt x="3925902" y="6758118"/>
                  </a:lnTo>
                  <a:lnTo>
                    <a:pt x="3860668" y="6764805"/>
                  </a:lnTo>
                  <a:lnTo>
                    <a:pt x="3795733" y="6768338"/>
                  </a:lnTo>
                  <a:lnTo>
                    <a:pt x="3763373" y="6768931"/>
                  </a:lnTo>
                  <a:lnTo>
                    <a:pt x="3731082" y="6768746"/>
                  </a:lnTo>
                  <a:lnTo>
                    <a:pt x="3666702" y="6766054"/>
                  </a:lnTo>
                  <a:lnTo>
                    <a:pt x="3602579" y="6760290"/>
                  </a:lnTo>
                  <a:lnTo>
                    <a:pt x="3538699" y="6751480"/>
                  </a:lnTo>
                  <a:lnTo>
                    <a:pt x="3475049" y="6739651"/>
                  </a:lnTo>
                  <a:lnTo>
                    <a:pt x="3411615" y="6724830"/>
                  </a:lnTo>
                  <a:lnTo>
                    <a:pt x="3348383" y="6707045"/>
                  </a:lnTo>
                  <a:lnTo>
                    <a:pt x="3285340" y="6686320"/>
                  </a:lnTo>
                  <a:lnTo>
                    <a:pt x="3222471" y="6662685"/>
                  </a:lnTo>
                  <a:lnTo>
                    <a:pt x="3159763" y="6636165"/>
                  </a:lnTo>
                  <a:lnTo>
                    <a:pt x="3097202" y="6606787"/>
                  </a:lnTo>
                  <a:lnTo>
                    <a:pt x="3034775" y="6574579"/>
                  </a:lnTo>
                  <a:lnTo>
                    <a:pt x="2972467" y="6539566"/>
                  </a:lnTo>
                  <a:lnTo>
                    <a:pt x="2910265" y="6501776"/>
                  </a:lnTo>
                  <a:lnTo>
                    <a:pt x="2848156" y="6461236"/>
                  </a:lnTo>
                  <a:lnTo>
                    <a:pt x="2786125" y="6417973"/>
                  </a:lnTo>
                  <a:lnTo>
                    <a:pt x="2755135" y="6395328"/>
                  </a:lnTo>
                  <a:lnTo>
                    <a:pt x="2724159" y="6372013"/>
                  </a:lnTo>
                  <a:lnTo>
                    <a:pt x="2693196" y="6348030"/>
                  </a:lnTo>
                  <a:lnTo>
                    <a:pt x="2662244" y="6323383"/>
                  </a:lnTo>
                  <a:lnTo>
                    <a:pt x="2631301" y="6298075"/>
                  </a:lnTo>
                  <a:lnTo>
                    <a:pt x="2600366" y="6272110"/>
                  </a:lnTo>
                  <a:lnTo>
                    <a:pt x="2569436" y="6245491"/>
                  </a:lnTo>
                  <a:lnTo>
                    <a:pt x="2538511" y="6218221"/>
                  </a:lnTo>
                  <a:lnTo>
                    <a:pt x="2507588" y="6190304"/>
                  </a:lnTo>
                  <a:lnTo>
                    <a:pt x="2476667" y="6161743"/>
                  </a:lnTo>
                  <a:lnTo>
                    <a:pt x="2445744" y="6132541"/>
                  </a:lnTo>
                  <a:lnTo>
                    <a:pt x="2414818" y="6102702"/>
                  </a:lnTo>
                  <a:lnTo>
                    <a:pt x="2383888" y="6072229"/>
                  </a:lnTo>
                  <a:lnTo>
                    <a:pt x="2352952" y="6041126"/>
                  </a:lnTo>
                  <a:lnTo>
                    <a:pt x="2322008" y="6009396"/>
                  </a:lnTo>
                  <a:lnTo>
                    <a:pt x="2291054" y="5977041"/>
                  </a:lnTo>
                  <a:lnTo>
                    <a:pt x="2260089" y="5944067"/>
                  </a:lnTo>
                  <a:lnTo>
                    <a:pt x="2229111" y="5910475"/>
                  </a:lnTo>
                  <a:lnTo>
                    <a:pt x="2198118" y="5876269"/>
                  </a:lnTo>
                  <a:lnTo>
                    <a:pt x="2167109" y="5841453"/>
                  </a:lnTo>
                  <a:lnTo>
                    <a:pt x="2136082" y="5806030"/>
                  </a:lnTo>
                  <a:lnTo>
                    <a:pt x="2105035" y="5770003"/>
                  </a:lnTo>
                  <a:lnTo>
                    <a:pt x="2073966" y="5733376"/>
                  </a:lnTo>
                  <a:lnTo>
                    <a:pt x="2042874" y="5696152"/>
                  </a:lnTo>
                  <a:lnTo>
                    <a:pt x="2011757" y="5658335"/>
                  </a:lnTo>
                  <a:lnTo>
                    <a:pt x="1980613" y="5619927"/>
                  </a:lnTo>
                  <a:lnTo>
                    <a:pt x="1949441" y="5580932"/>
                  </a:lnTo>
                  <a:lnTo>
                    <a:pt x="1918238" y="5541354"/>
                  </a:lnTo>
                  <a:lnTo>
                    <a:pt x="1887004" y="5501195"/>
                  </a:lnTo>
                  <a:lnTo>
                    <a:pt x="1855736" y="5460460"/>
                  </a:lnTo>
                  <a:lnTo>
                    <a:pt x="1793092" y="5377272"/>
                  </a:lnTo>
                  <a:lnTo>
                    <a:pt x="1730294" y="5291818"/>
                  </a:lnTo>
                  <a:lnTo>
                    <a:pt x="1667326" y="5204123"/>
                  </a:lnTo>
                  <a:lnTo>
                    <a:pt x="1604176" y="5114214"/>
                  </a:lnTo>
                  <a:lnTo>
                    <a:pt x="1540829" y="5022119"/>
                  </a:lnTo>
                  <a:lnTo>
                    <a:pt x="1477273" y="4927865"/>
                  </a:lnTo>
                  <a:lnTo>
                    <a:pt x="1413492" y="4831478"/>
                  </a:lnTo>
                  <a:lnTo>
                    <a:pt x="1349475" y="4732984"/>
                  </a:lnTo>
                  <a:lnTo>
                    <a:pt x="1285206" y="4632412"/>
                  </a:lnTo>
                  <a:lnTo>
                    <a:pt x="1220672" y="4529787"/>
                  </a:lnTo>
                  <a:lnTo>
                    <a:pt x="1155859" y="4425137"/>
                  </a:lnTo>
                  <a:lnTo>
                    <a:pt x="1090754" y="4318488"/>
                  </a:lnTo>
                  <a:lnTo>
                    <a:pt x="1025342" y="4209868"/>
                  </a:lnTo>
                  <a:lnTo>
                    <a:pt x="959611" y="4099303"/>
                  </a:lnTo>
                  <a:lnTo>
                    <a:pt x="893546" y="3986819"/>
                  </a:lnTo>
                  <a:lnTo>
                    <a:pt x="827133" y="3872445"/>
                  </a:lnTo>
                  <a:lnTo>
                    <a:pt x="726833" y="3697396"/>
                  </a:lnTo>
                  <a:lnTo>
                    <a:pt x="625674" y="3518243"/>
                  </a:lnTo>
                  <a:lnTo>
                    <a:pt x="523609" y="3335076"/>
                  </a:lnTo>
                  <a:lnTo>
                    <a:pt x="491374" y="3276073"/>
                  </a:lnTo>
                  <a:lnTo>
                    <a:pt x="460262" y="3217519"/>
                  </a:lnTo>
                  <a:lnTo>
                    <a:pt x="430263" y="3159415"/>
                  </a:lnTo>
                  <a:lnTo>
                    <a:pt x="401368" y="3101763"/>
                  </a:lnTo>
                  <a:lnTo>
                    <a:pt x="373567" y="3044567"/>
                  </a:lnTo>
                  <a:lnTo>
                    <a:pt x="346850" y="2987827"/>
                  </a:lnTo>
                  <a:lnTo>
                    <a:pt x="321207" y="2931547"/>
                  </a:lnTo>
                  <a:lnTo>
                    <a:pt x="296630" y="2875728"/>
                  </a:lnTo>
                  <a:lnTo>
                    <a:pt x="273109" y="2820372"/>
                  </a:lnTo>
                  <a:lnTo>
                    <a:pt x="250633" y="2765483"/>
                  </a:lnTo>
                  <a:lnTo>
                    <a:pt x="229194" y="2711061"/>
                  </a:lnTo>
                  <a:lnTo>
                    <a:pt x="208781" y="2657110"/>
                  </a:lnTo>
                  <a:lnTo>
                    <a:pt x="189385" y="2603631"/>
                  </a:lnTo>
                  <a:lnTo>
                    <a:pt x="170997" y="2550627"/>
                  </a:lnTo>
                  <a:lnTo>
                    <a:pt x="153607" y="2498100"/>
                  </a:lnTo>
                  <a:lnTo>
                    <a:pt x="137205" y="2446051"/>
                  </a:lnTo>
                  <a:lnTo>
                    <a:pt x="121781" y="2394484"/>
                  </a:lnTo>
                  <a:lnTo>
                    <a:pt x="107327" y="2343400"/>
                  </a:lnTo>
                  <a:lnTo>
                    <a:pt x="93832" y="2292802"/>
                  </a:lnTo>
                  <a:lnTo>
                    <a:pt x="81287" y="2242692"/>
                  </a:lnTo>
                  <a:lnTo>
                    <a:pt x="69682" y="2193072"/>
                  </a:lnTo>
                  <a:lnTo>
                    <a:pt x="59007" y="2143944"/>
                  </a:lnTo>
                  <a:lnTo>
                    <a:pt x="49254" y="2095311"/>
                  </a:lnTo>
                  <a:lnTo>
                    <a:pt x="40411" y="2047174"/>
                  </a:lnTo>
                  <a:lnTo>
                    <a:pt x="32471" y="1999536"/>
                  </a:lnTo>
                  <a:lnTo>
                    <a:pt x="25423" y="1952399"/>
                  </a:lnTo>
                  <a:lnTo>
                    <a:pt x="19257" y="1905766"/>
                  </a:lnTo>
                  <a:lnTo>
                    <a:pt x="13964" y="1859638"/>
                  </a:lnTo>
                  <a:lnTo>
                    <a:pt x="9534" y="1814017"/>
                  </a:lnTo>
                  <a:lnTo>
                    <a:pt x="5959" y="1768907"/>
                  </a:lnTo>
                  <a:lnTo>
                    <a:pt x="3227" y="1724309"/>
                  </a:lnTo>
                  <a:lnTo>
                    <a:pt x="1329" y="1680224"/>
                  </a:lnTo>
                  <a:lnTo>
                    <a:pt x="257" y="1636657"/>
                  </a:lnTo>
                  <a:lnTo>
                    <a:pt x="0" y="1593608"/>
                  </a:lnTo>
                  <a:lnTo>
                    <a:pt x="548" y="1551080"/>
                  </a:lnTo>
                  <a:lnTo>
                    <a:pt x="1892" y="1509075"/>
                  </a:lnTo>
                  <a:lnTo>
                    <a:pt x="4023" y="1467596"/>
                  </a:lnTo>
                  <a:lnTo>
                    <a:pt x="6930" y="1426644"/>
                  </a:lnTo>
                  <a:lnTo>
                    <a:pt x="10605" y="1386221"/>
                  </a:lnTo>
                  <a:lnTo>
                    <a:pt x="15037" y="1346331"/>
                  </a:lnTo>
                  <a:lnTo>
                    <a:pt x="20218" y="1306975"/>
                  </a:lnTo>
                  <a:lnTo>
                    <a:pt x="26136" y="1268155"/>
                  </a:lnTo>
                  <a:lnTo>
                    <a:pt x="32784" y="1229873"/>
                  </a:lnTo>
                  <a:lnTo>
                    <a:pt x="40150" y="1192133"/>
                  </a:lnTo>
                  <a:lnTo>
                    <a:pt x="57002" y="1118283"/>
                  </a:lnTo>
                  <a:lnTo>
                    <a:pt x="76615" y="1046622"/>
                  </a:lnTo>
                  <a:lnTo>
                    <a:pt x="98912" y="977168"/>
                  </a:lnTo>
                  <a:lnTo>
                    <a:pt x="123816" y="909939"/>
                  </a:lnTo>
                  <a:lnTo>
                    <a:pt x="151251" y="844952"/>
                  </a:lnTo>
                  <a:lnTo>
                    <a:pt x="181140" y="782225"/>
                  </a:lnTo>
                  <a:lnTo>
                    <a:pt x="213405" y="721776"/>
                  </a:lnTo>
                  <a:lnTo>
                    <a:pt x="247971" y="663621"/>
                  </a:lnTo>
                  <a:lnTo>
                    <a:pt x="284759" y="607780"/>
                  </a:lnTo>
                  <a:lnTo>
                    <a:pt x="323693" y="554269"/>
                  </a:lnTo>
                  <a:lnTo>
                    <a:pt x="364696" y="503106"/>
                  </a:lnTo>
                  <a:lnTo>
                    <a:pt x="407691" y="454309"/>
                  </a:lnTo>
                  <a:lnTo>
                    <a:pt x="452602" y="407895"/>
                  </a:lnTo>
                  <a:lnTo>
                    <a:pt x="499352" y="363882"/>
                  </a:lnTo>
                  <a:lnTo>
                    <a:pt x="547862" y="322287"/>
                  </a:lnTo>
                  <a:lnTo>
                    <a:pt x="598058" y="283129"/>
                  </a:lnTo>
                  <a:lnTo>
                    <a:pt x="649861" y="246425"/>
                  </a:lnTo>
                  <a:lnTo>
                    <a:pt x="703196" y="212192"/>
                  </a:lnTo>
                  <a:lnTo>
                    <a:pt x="757984" y="180448"/>
                  </a:lnTo>
                  <a:lnTo>
                    <a:pt x="814149" y="151211"/>
                  </a:lnTo>
                  <a:lnTo>
                    <a:pt x="871615" y="124498"/>
                  </a:lnTo>
                  <a:lnTo>
                    <a:pt x="930304" y="100328"/>
                  </a:lnTo>
                  <a:lnTo>
                    <a:pt x="990139" y="78716"/>
                  </a:lnTo>
                  <a:lnTo>
                    <a:pt x="1051044" y="59682"/>
                  </a:lnTo>
                  <a:lnTo>
                    <a:pt x="1112942" y="43243"/>
                  </a:lnTo>
                  <a:lnTo>
                    <a:pt x="1175755" y="29417"/>
                  </a:lnTo>
                  <a:lnTo>
                    <a:pt x="1239408" y="18220"/>
                  </a:lnTo>
                  <a:lnTo>
                    <a:pt x="1303822" y="9672"/>
                  </a:lnTo>
                  <a:lnTo>
                    <a:pt x="1368921" y="3788"/>
                  </a:lnTo>
                  <a:lnTo>
                    <a:pt x="1434629" y="588"/>
                  </a:lnTo>
                  <a:lnTo>
                    <a:pt x="1467687" y="0"/>
                  </a:lnTo>
                  <a:lnTo>
                    <a:pt x="1500868" y="88"/>
                  </a:lnTo>
                  <a:lnTo>
                    <a:pt x="1567561" y="2307"/>
                  </a:lnTo>
                  <a:lnTo>
                    <a:pt x="1634632" y="7261"/>
                  </a:lnTo>
                  <a:lnTo>
                    <a:pt x="1702004" y="14969"/>
                  </a:lnTo>
                  <a:lnTo>
                    <a:pt x="1769599" y="25449"/>
                  </a:lnTo>
                  <a:lnTo>
                    <a:pt x="1837341" y="38716"/>
                  </a:lnTo>
                  <a:lnTo>
                    <a:pt x="1905153" y="54791"/>
                  </a:lnTo>
                  <a:lnTo>
                    <a:pt x="1972959" y="73689"/>
                  </a:lnTo>
                  <a:lnTo>
                    <a:pt x="2040680" y="95429"/>
                  </a:lnTo>
                  <a:lnTo>
                    <a:pt x="2108241" y="120029"/>
                  </a:lnTo>
                  <a:lnTo>
                    <a:pt x="2578437" y="299951"/>
                  </a:lnTo>
                  <a:lnTo>
                    <a:pt x="2773771" y="372676"/>
                  </a:lnTo>
                  <a:lnTo>
                    <a:pt x="2931865" y="429911"/>
                  </a:lnTo>
                  <a:lnTo>
                    <a:pt x="3052193" y="472289"/>
                  </a:lnTo>
                  <a:lnTo>
                    <a:pt x="3174520" y="514198"/>
                  </a:lnTo>
                  <a:lnTo>
                    <a:pt x="3299292" y="555638"/>
                  </a:lnTo>
                  <a:lnTo>
                    <a:pt x="3426952" y="596612"/>
                  </a:lnTo>
                  <a:lnTo>
                    <a:pt x="3513882" y="623670"/>
                  </a:lnTo>
                  <a:lnTo>
                    <a:pt x="3602426" y="650521"/>
                  </a:lnTo>
                  <a:lnTo>
                    <a:pt x="3692714" y="677165"/>
                  </a:lnTo>
                  <a:lnTo>
                    <a:pt x="3784878" y="703604"/>
                  </a:lnTo>
                  <a:lnTo>
                    <a:pt x="3879049" y="729838"/>
                  </a:lnTo>
                  <a:lnTo>
                    <a:pt x="3975360" y="755867"/>
                  </a:lnTo>
                  <a:lnTo>
                    <a:pt x="4073942" y="781691"/>
                  </a:lnTo>
                  <a:lnTo>
                    <a:pt x="4174927" y="807310"/>
                  </a:lnTo>
                  <a:lnTo>
                    <a:pt x="4278446" y="832726"/>
                  </a:lnTo>
                  <a:lnTo>
                    <a:pt x="4384631" y="857938"/>
                  </a:lnTo>
                  <a:lnTo>
                    <a:pt x="4493613" y="882947"/>
                  </a:lnTo>
                  <a:lnTo>
                    <a:pt x="4605525" y="907753"/>
                  </a:lnTo>
                  <a:lnTo>
                    <a:pt x="4720498" y="932356"/>
                  </a:lnTo>
                  <a:lnTo>
                    <a:pt x="4838663" y="956758"/>
                  </a:lnTo>
                  <a:lnTo>
                    <a:pt x="4960152" y="980957"/>
                  </a:lnTo>
                  <a:lnTo>
                    <a:pt x="5085097" y="1004956"/>
                  </a:lnTo>
                  <a:lnTo>
                    <a:pt x="5213630" y="1028753"/>
                  </a:lnTo>
                  <a:lnTo>
                    <a:pt x="5345882" y="1052350"/>
                  </a:lnTo>
                  <a:lnTo>
                    <a:pt x="5481984" y="1075746"/>
                  </a:lnTo>
                  <a:lnTo>
                    <a:pt x="5622069" y="1098942"/>
                  </a:lnTo>
                  <a:lnTo>
                    <a:pt x="5766268" y="1121939"/>
                  </a:lnTo>
                  <a:lnTo>
                    <a:pt x="5822573" y="1131326"/>
                  </a:lnTo>
                  <a:lnTo>
                    <a:pt x="5878369" y="1141769"/>
                  </a:lnTo>
                  <a:lnTo>
                    <a:pt x="5933652" y="1153251"/>
                  </a:lnTo>
                  <a:lnTo>
                    <a:pt x="5988418" y="1165753"/>
                  </a:lnTo>
                  <a:lnTo>
                    <a:pt x="6042664" y="1179255"/>
                  </a:lnTo>
                  <a:lnTo>
                    <a:pt x="6096386" y="1193739"/>
                  </a:lnTo>
                  <a:lnTo>
                    <a:pt x="6149581" y="1209186"/>
                  </a:lnTo>
                  <a:lnTo>
                    <a:pt x="6202246" y="1225578"/>
                  </a:lnTo>
                  <a:lnTo>
                    <a:pt x="6254376" y="1242896"/>
                  </a:lnTo>
                  <a:lnTo>
                    <a:pt x="6305968" y="1261120"/>
                  </a:lnTo>
                  <a:lnTo>
                    <a:pt x="6357019" y="1280233"/>
                  </a:lnTo>
                  <a:lnTo>
                    <a:pt x="6407525" y="1300215"/>
                  </a:lnTo>
                  <a:lnTo>
                    <a:pt x="6457483" y="1321048"/>
                  </a:lnTo>
                  <a:lnTo>
                    <a:pt x="6506888" y="1342712"/>
                  </a:lnTo>
                  <a:lnTo>
                    <a:pt x="6555739" y="1365190"/>
                  </a:lnTo>
                  <a:lnTo>
                    <a:pt x="6604030" y="1388463"/>
                  </a:lnTo>
                  <a:lnTo>
                    <a:pt x="6651759" y="1412511"/>
                  </a:lnTo>
                  <a:lnTo>
                    <a:pt x="6698922" y="1437316"/>
                  </a:lnTo>
                  <a:lnTo>
                    <a:pt x="6745516" y="1462859"/>
                  </a:lnTo>
                  <a:lnTo>
                    <a:pt x="6791537" y="1489122"/>
                  </a:lnTo>
                  <a:lnTo>
                    <a:pt x="6836981" y="1516085"/>
                  </a:lnTo>
                  <a:lnTo>
                    <a:pt x="6881845" y="1543731"/>
                  </a:lnTo>
                  <a:lnTo>
                    <a:pt x="6926125" y="1572039"/>
                  </a:lnTo>
                  <a:lnTo>
                    <a:pt x="6969818" y="1600992"/>
                  </a:lnTo>
                  <a:lnTo>
                    <a:pt x="7012921" y="1630570"/>
                  </a:lnTo>
                  <a:lnTo>
                    <a:pt x="7055429" y="1660756"/>
                  </a:lnTo>
                  <a:lnTo>
                    <a:pt x="7097340" y="1691530"/>
                  </a:lnTo>
                  <a:lnTo>
                    <a:pt x="7138650" y="1722873"/>
                  </a:lnTo>
                  <a:lnTo>
                    <a:pt x="7179355" y="1754766"/>
                  </a:lnTo>
                  <a:lnTo>
                    <a:pt x="7219451" y="1787192"/>
                  </a:lnTo>
                  <a:lnTo>
                    <a:pt x="7258936" y="1820131"/>
                  </a:lnTo>
                  <a:lnTo>
                    <a:pt x="7297806" y="1853564"/>
                  </a:lnTo>
                  <a:lnTo>
                    <a:pt x="7336056" y="1887473"/>
                  </a:lnTo>
                  <a:lnTo>
                    <a:pt x="7373685" y="1921839"/>
                  </a:lnTo>
                  <a:lnTo>
                    <a:pt x="7410687" y="1956643"/>
                  </a:lnTo>
                  <a:lnTo>
                    <a:pt x="7447061" y="1991866"/>
                  </a:lnTo>
                  <a:lnTo>
                    <a:pt x="7482801" y="2027490"/>
                  </a:lnTo>
                  <a:lnTo>
                    <a:pt x="7517905" y="2063496"/>
                  </a:lnTo>
                  <a:lnTo>
                    <a:pt x="7552369" y="2099865"/>
                  </a:lnTo>
                  <a:lnTo>
                    <a:pt x="7586189" y="2136578"/>
                  </a:lnTo>
                  <a:lnTo>
                    <a:pt x="7619363" y="2173617"/>
                  </a:lnTo>
                  <a:lnTo>
                    <a:pt x="7651885" y="2210963"/>
                  </a:lnTo>
                  <a:lnTo>
                    <a:pt x="7683754" y="2248597"/>
                  </a:lnTo>
                  <a:lnTo>
                    <a:pt x="7714966" y="2286500"/>
                  </a:lnTo>
                  <a:lnTo>
                    <a:pt x="7745516" y="2324654"/>
                  </a:lnTo>
                  <a:lnTo>
                    <a:pt x="7775402" y="2363040"/>
                  </a:lnTo>
                  <a:lnTo>
                    <a:pt x="7804619" y="2401639"/>
                  </a:lnTo>
                  <a:lnTo>
                    <a:pt x="7833165" y="2440432"/>
                  </a:lnTo>
                  <a:lnTo>
                    <a:pt x="7861036" y="2479401"/>
                  </a:lnTo>
                  <a:lnTo>
                    <a:pt x="7888228" y="2518527"/>
                  </a:lnTo>
                  <a:lnTo>
                    <a:pt x="7914737" y="2557791"/>
                  </a:lnTo>
                  <a:lnTo>
                    <a:pt x="7940561" y="2597175"/>
                  </a:lnTo>
                  <a:lnTo>
                    <a:pt x="7965696" y="2636658"/>
                  </a:lnTo>
                  <a:lnTo>
                    <a:pt x="7990138" y="2676224"/>
                  </a:lnTo>
                  <a:lnTo>
                    <a:pt x="8013884" y="2715853"/>
                  </a:lnTo>
                  <a:lnTo>
                    <a:pt x="8036930" y="2755526"/>
                  </a:lnTo>
                  <a:lnTo>
                    <a:pt x="8059272" y="2795225"/>
                  </a:lnTo>
                  <a:lnTo>
                    <a:pt x="8080908" y="2834931"/>
                  </a:lnTo>
                  <a:lnTo>
                    <a:pt x="8101833" y="2874624"/>
                  </a:lnTo>
                  <a:lnTo>
                    <a:pt x="8122044" y="2914287"/>
                  </a:lnTo>
                  <a:lnTo>
                    <a:pt x="8141538" y="2953901"/>
                  </a:lnTo>
                  <a:lnTo>
                    <a:pt x="8160311" y="2993447"/>
                  </a:lnTo>
                  <a:lnTo>
                    <a:pt x="8178359" y="3032905"/>
                  </a:lnTo>
                  <a:lnTo>
                    <a:pt x="8195680" y="3072258"/>
                  </a:lnTo>
                  <a:lnTo>
                    <a:pt x="8212269" y="3111486"/>
                  </a:lnTo>
                  <a:lnTo>
                    <a:pt x="8228122" y="3150572"/>
                  </a:lnTo>
                  <a:lnTo>
                    <a:pt x="8243237" y="3189495"/>
                  </a:lnTo>
                  <a:lnTo>
                    <a:pt x="8257611" y="3228238"/>
                  </a:lnTo>
                  <a:lnTo>
                    <a:pt x="8271238" y="3266781"/>
                  </a:lnTo>
                  <a:lnTo>
                    <a:pt x="8284116" y="3305106"/>
                  </a:lnTo>
                  <a:lnTo>
                    <a:pt x="8296242" y="3343194"/>
                  </a:lnTo>
                  <a:lnTo>
                    <a:pt x="8307611" y="3381027"/>
                  </a:lnTo>
                  <a:lnTo>
                    <a:pt x="8318221" y="3418585"/>
                  </a:lnTo>
                  <a:lnTo>
                    <a:pt x="8328068" y="3455849"/>
                  </a:lnTo>
                  <a:lnTo>
                    <a:pt x="8345457" y="3529424"/>
                  </a:lnTo>
                  <a:lnTo>
                    <a:pt x="8359751" y="3601601"/>
                  </a:lnTo>
                  <a:lnTo>
                    <a:pt x="8370921" y="3672231"/>
                  </a:lnTo>
                  <a:lnTo>
                    <a:pt x="8378940" y="3741162"/>
                  </a:lnTo>
                  <a:lnTo>
                    <a:pt x="8383779" y="3808246"/>
                  </a:lnTo>
                  <a:lnTo>
                    <a:pt x="8385410" y="3873331"/>
                  </a:lnTo>
                  <a:lnTo>
                    <a:pt x="8385014" y="3905078"/>
                  </a:lnTo>
                  <a:lnTo>
                    <a:pt x="8381781" y="3966885"/>
                  </a:lnTo>
                  <a:lnTo>
                    <a:pt x="8375269" y="4026320"/>
                  </a:lnTo>
                  <a:lnTo>
                    <a:pt x="8365450" y="4083231"/>
                  </a:lnTo>
                  <a:lnTo>
                    <a:pt x="8352297" y="4137470"/>
                  </a:lnTo>
                  <a:lnTo>
                    <a:pt x="8335780" y="4188886"/>
                  </a:lnTo>
                  <a:lnTo>
                    <a:pt x="8319504" y="4230974"/>
                  </a:lnTo>
                  <a:lnTo>
                    <a:pt x="8302029" y="4271252"/>
                  </a:lnTo>
                  <a:lnTo>
                    <a:pt x="8283379" y="4309767"/>
                  </a:lnTo>
                  <a:lnTo>
                    <a:pt x="8263578" y="4346567"/>
                  </a:lnTo>
                  <a:lnTo>
                    <a:pt x="8242649" y="4381698"/>
                  </a:lnTo>
                  <a:lnTo>
                    <a:pt x="8220617" y="4415208"/>
                  </a:lnTo>
                  <a:lnTo>
                    <a:pt x="8197505" y="4447144"/>
                  </a:lnTo>
                  <a:lnTo>
                    <a:pt x="8173337" y="4477555"/>
                  </a:lnTo>
                  <a:lnTo>
                    <a:pt x="8148137" y="4506487"/>
                  </a:lnTo>
                  <a:lnTo>
                    <a:pt x="8094736" y="4560104"/>
                  </a:lnTo>
                  <a:lnTo>
                    <a:pt x="8037493" y="4608375"/>
                  </a:lnTo>
                  <a:lnTo>
                    <a:pt x="8007490" y="4630624"/>
                  </a:lnTo>
                  <a:lnTo>
                    <a:pt x="7976598" y="4651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10190086" y="2389745"/>
              <a:ext cx="5953760" cy="4013835"/>
            </a:xfrm>
            <a:custGeom>
              <a:rect b="b" l="l" r="r" t="t"/>
              <a:pathLst>
                <a:path extrusionOk="0" h="4013835" w="5953759">
                  <a:moveTo>
                    <a:pt x="5953633" y="4008488"/>
                  </a:moveTo>
                  <a:lnTo>
                    <a:pt x="0" y="4008488"/>
                  </a:lnTo>
                  <a:lnTo>
                    <a:pt x="0" y="4013746"/>
                  </a:lnTo>
                  <a:lnTo>
                    <a:pt x="5953633" y="4013746"/>
                  </a:lnTo>
                  <a:lnTo>
                    <a:pt x="5953633" y="4008488"/>
                  </a:lnTo>
                  <a:close/>
                </a:path>
                <a:path extrusionOk="0" h="4013835" w="5953759">
                  <a:moveTo>
                    <a:pt x="5953633" y="2672321"/>
                  </a:moveTo>
                  <a:lnTo>
                    <a:pt x="0" y="2672321"/>
                  </a:lnTo>
                  <a:lnTo>
                    <a:pt x="0" y="2677566"/>
                  </a:lnTo>
                  <a:lnTo>
                    <a:pt x="5953633" y="2677566"/>
                  </a:lnTo>
                  <a:lnTo>
                    <a:pt x="5953633" y="2672321"/>
                  </a:lnTo>
                  <a:close/>
                </a:path>
                <a:path extrusionOk="0" h="4013835" w="5953759">
                  <a:moveTo>
                    <a:pt x="5953633" y="1336154"/>
                  </a:moveTo>
                  <a:lnTo>
                    <a:pt x="0" y="1336154"/>
                  </a:lnTo>
                  <a:lnTo>
                    <a:pt x="0" y="1341412"/>
                  </a:lnTo>
                  <a:lnTo>
                    <a:pt x="5953633" y="1341412"/>
                  </a:lnTo>
                  <a:lnTo>
                    <a:pt x="5953633" y="1336154"/>
                  </a:lnTo>
                  <a:close/>
                </a:path>
                <a:path extrusionOk="0" h="4013835" w="5953759">
                  <a:moveTo>
                    <a:pt x="5953633" y="0"/>
                  </a:moveTo>
                  <a:lnTo>
                    <a:pt x="0" y="0"/>
                  </a:lnTo>
                  <a:lnTo>
                    <a:pt x="0" y="5245"/>
                  </a:lnTo>
                  <a:lnTo>
                    <a:pt x="5953633" y="5245"/>
                  </a:lnTo>
                  <a:lnTo>
                    <a:pt x="5953633" y="0"/>
                  </a:lnTo>
                  <a:close/>
                </a:path>
              </a:pathLst>
            </a:custGeom>
            <a:solidFill>
              <a:srgbClr val="09417D">
                <a:alpha val="2470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10190089" y="7734379"/>
              <a:ext cx="5953760" cy="5715"/>
            </a:xfrm>
            <a:custGeom>
              <a:rect b="b" l="l" r="r" t="t"/>
              <a:pathLst>
                <a:path extrusionOk="0" h="5715" w="5953759">
                  <a:moveTo>
                    <a:pt x="5953641" y="5252"/>
                  </a:moveTo>
                  <a:lnTo>
                    <a:pt x="0" y="5252"/>
                  </a:lnTo>
                  <a:lnTo>
                    <a:pt x="0" y="0"/>
                  </a:lnTo>
                  <a:lnTo>
                    <a:pt x="5953641" y="0"/>
                  </a:lnTo>
                  <a:lnTo>
                    <a:pt x="5953641" y="5252"/>
                  </a:lnTo>
                  <a:close/>
                </a:path>
              </a:pathLst>
            </a:custGeom>
            <a:solidFill>
              <a:srgbClr val="09417D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0"/>
          <p:cNvSpPr txBox="1"/>
          <p:nvPr/>
        </p:nvSpPr>
        <p:spPr>
          <a:xfrm>
            <a:off x="9673562" y="2204880"/>
            <a:ext cx="32258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9417D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9673562" y="3540526"/>
            <a:ext cx="32258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9417D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9673562" y="4876159"/>
            <a:ext cx="32258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9417D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9673562" y="6211823"/>
            <a:ext cx="32258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9417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9821795" y="7547457"/>
            <a:ext cx="17399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9417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0"/>
          <p:cNvGrpSpPr/>
          <p:nvPr/>
        </p:nvGrpSpPr>
        <p:grpSpPr>
          <a:xfrm>
            <a:off x="10759198" y="2900577"/>
            <a:ext cx="4815840" cy="3125685"/>
            <a:chOff x="10759198" y="2900577"/>
            <a:chExt cx="4815840" cy="3125685"/>
          </a:xfrm>
        </p:grpSpPr>
        <p:sp>
          <p:nvSpPr>
            <p:cNvPr id="225" name="Google Shape;225;p20"/>
            <p:cNvSpPr/>
            <p:nvPr/>
          </p:nvSpPr>
          <p:spPr>
            <a:xfrm>
              <a:off x="10759198" y="2900577"/>
              <a:ext cx="4815840" cy="2458085"/>
            </a:xfrm>
            <a:custGeom>
              <a:rect b="b" l="l" r="r" t="t"/>
              <a:pathLst>
                <a:path extrusionOk="0" h="2458085" w="4815840">
                  <a:moveTo>
                    <a:pt x="4815421" y="22771"/>
                  </a:moveTo>
                  <a:lnTo>
                    <a:pt x="4814748" y="19418"/>
                  </a:lnTo>
                  <a:lnTo>
                    <a:pt x="4812741" y="14516"/>
                  </a:lnTo>
                  <a:lnTo>
                    <a:pt x="4812119" y="12992"/>
                  </a:lnTo>
                  <a:lnTo>
                    <a:pt x="4792637" y="0"/>
                  </a:lnTo>
                  <a:lnTo>
                    <a:pt x="4785703" y="0"/>
                  </a:lnTo>
                  <a:lnTo>
                    <a:pt x="4782337" y="660"/>
                  </a:lnTo>
                  <a:lnTo>
                    <a:pt x="4775936" y="3327"/>
                  </a:lnTo>
                  <a:lnTo>
                    <a:pt x="4773041" y="5219"/>
                  </a:lnTo>
                  <a:lnTo>
                    <a:pt x="4770628" y="7683"/>
                  </a:lnTo>
                  <a:lnTo>
                    <a:pt x="4768151" y="10147"/>
                  </a:lnTo>
                  <a:lnTo>
                    <a:pt x="4766272" y="12992"/>
                  </a:lnTo>
                  <a:lnTo>
                    <a:pt x="4764519" y="17132"/>
                  </a:lnTo>
                  <a:lnTo>
                    <a:pt x="3620630" y="145491"/>
                  </a:lnTo>
                  <a:lnTo>
                    <a:pt x="3601936" y="133604"/>
                  </a:lnTo>
                  <a:lnTo>
                    <a:pt x="3594963" y="133604"/>
                  </a:lnTo>
                  <a:lnTo>
                    <a:pt x="3572179" y="156387"/>
                  </a:lnTo>
                  <a:lnTo>
                    <a:pt x="3572179" y="163347"/>
                  </a:lnTo>
                  <a:lnTo>
                    <a:pt x="3572853" y="166700"/>
                  </a:lnTo>
                  <a:lnTo>
                    <a:pt x="3574923" y="171716"/>
                  </a:lnTo>
                  <a:lnTo>
                    <a:pt x="2412339" y="1737233"/>
                  </a:lnTo>
                  <a:lnTo>
                    <a:pt x="2411196" y="1737004"/>
                  </a:lnTo>
                  <a:lnTo>
                    <a:pt x="2404237" y="1737004"/>
                  </a:lnTo>
                  <a:lnTo>
                    <a:pt x="2400884" y="1737664"/>
                  </a:lnTo>
                  <a:lnTo>
                    <a:pt x="2394445" y="1740331"/>
                  </a:lnTo>
                  <a:lnTo>
                    <a:pt x="2391613" y="1742236"/>
                  </a:lnTo>
                  <a:lnTo>
                    <a:pt x="2389251" y="1744599"/>
                  </a:lnTo>
                  <a:lnTo>
                    <a:pt x="1243215" y="1358773"/>
                  </a:lnTo>
                  <a:lnTo>
                    <a:pt x="1242580" y="1355585"/>
                  </a:lnTo>
                  <a:lnTo>
                    <a:pt x="1240764" y="1351203"/>
                  </a:lnTo>
                  <a:lnTo>
                    <a:pt x="1239913" y="1349146"/>
                  </a:lnTo>
                  <a:lnTo>
                    <a:pt x="1220470" y="1336154"/>
                  </a:lnTo>
                  <a:lnTo>
                    <a:pt x="1213510" y="1336154"/>
                  </a:lnTo>
                  <a:lnTo>
                    <a:pt x="1190726" y="1365897"/>
                  </a:lnTo>
                  <a:lnTo>
                    <a:pt x="1191399" y="1369250"/>
                  </a:lnTo>
                  <a:lnTo>
                    <a:pt x="1191475" y="1369441"/>
                  </a:lnTo>
                  <a:lnTo>
                    <a:pt x="35826" y="2406878"/>
                  </a:lnTo>
                  <a:lnTo>
                    <a:pt x="33096" y="2405748"/>
                  </a:lnTo>
                  <a:lnTo>
                    <a:pt x="29743" y="2405088"/>
                  </a:lnTo>
                  <a:lnTo>
                    <a:pt x="22783" y="2405088"/>
                  </a:lnTo>
                  <a:lnTo>
                    <a:pt x="0" y="2427859"/>
                  </a:lnTo>
                  <a:lnTo>
                    <a:pt x="0" y="2434831"/>
                  </a:lnTo>
                  <a:lnTo>
                    <a:pt x="22783" y="2457602"/>
                  </a:lnTo>
                  <a:lnTo>
                    <a:pt x="29743" y="2457602"/>
                  </a:lnTo>
                  <a:lnTo>
                    <a:pt x="52527" y="2434831"/>
                  </a:lnTo>
                  <a:lnTo>
                    <a:pt x="52527" y="2427859"/>
                  </a:lnTo>
                  <a:lnTo>
                    <a:pt x="51854" y="2424506"/>
                  </a:lnTo>
                  <a:lnTo>
                    <a:pt x="51777" y="2424315"/>
                  </a:lnTo>
                  <a:lnTo>
                    <a:pt x="1207414" y="1386878"/>
                  </a:lnTo>
                  <a:lnTo>
                    <a:pt x="1210157" y="1388008"/>
                  </a:lnTo>
                  <a:lnTo>
                    <a:pt x="1213510" y="1388681"/>
                  </a:lnTo>
                  <a:lnTo>
                    <a:pt x="1220470" y="1388681"/>
                  </a:lnTo>
                  <a:lnTo>
                    <a:pt x="1223822" y="1388008"/>
                  </a:lnTo>
                  <a:lnTo>
                    <a:pt x="1230261" y="1385341"/>
                  </a:lnTo>
                  <a:lnTo>
                    <a:pt x="1233093" y="1383449"/>
                  </a:lnTo>
                  <a:lnTo>
                    <a:pt x="1235443" y="1381099"/>
                  </a:lnTo>
                  <a:lnTo>
                    <a:pt x="2381478" y="1766900"/>
                  </a:lnTo>
                  <a:lnTo>
                    <a:pt x="2404237" y="1789518"/>
                  </a:lnTo>
                  <a:lnTo>
                    <a:pt x="2411196" y="1789518"/>
                  </a:lnTo>
                  <a:lnTo>
                    <a:pt x="2433980" y="1766747"/>
                  </a:lnTo>
                  <a:lnTo>
                    <a:pt x="2433980" y="1759775"/>
                  </a:lnTo>
                  <a:lnTo>
                    <a:pt x="2433307" y="1756435"/>
                  </a:lnTo>
                  <a:lnTo>
                    <a:pt x="2431237" y="1751418"/>
                  </a:lnTo>
                  <a:lnTo>
                    <a:pt x="3593833" y="185915"/>
                  </a:lnTo>
                  <a:lnTo>
                    <a:pt x="3594963" y="186131"/>
                  </a:lnTo>
                  <a:lnTo>
                    <a:pt x="3601936" y="186131"/>
                  </a:lnTo>
                  <a:lnTo>
                    <a:pt x="3622002" y="171615"/>
                  </a:lnTo>
                  <a:lnTo>
                    <a:pt x="3623081" y="168998"/>
                  </a:lnTo>
                  <a:lnTo>
                    <a:pt x="4767008" y="40627"/>
                  </a:lnTo>
                  <a:lnTo>
                    <a:pt x="4768151" y="42367"/>
                  </a:lnTo>
                  <a:lnTo>
                    <a:pt x="4770628" y="44831"/>
                  </a:lnTo>
                  <a:lnTo>
                    <a:pt x="4773041" y="47294"/>
                  </a:lnTo>
                  <a:lnTo>
                    <a:pt x="4775936" y="49187"/>
                  </a:lnTo>
                  <a:lnTo>
                    <a:pt x="4782337" y="51854"/>
                  </a:lnTo>
                  <a:lnTo>
                    <a:pt x="4785703" y="52514"/>
                  </a:lnTo>
                  <a:lnTo>
                    <a:pt x="4792637" y="52514"/>
                  </a:lnTo>
                  <a:lnTo>
                    <a:pt x="4815421" y="29730"/>
                  </a:lnTo>
                  <a:lnTo>
                    <a:pt x="4815421" y="22771"/>
                  </a:lnTo>
                  <a:close/>
                </a:path>
              </a:pathLst>
            </a:custGeom>
            <a:solidFill>
              <a:srgbClr val="62B8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10759198" y="3969498"/>
              <a:ext cx="4815840" cy="2056764"/>
            </a:xfrm>
            <a:custGeom>
              <a:rect b="b" l="l" r="r" t="t"/>
              <a:pathLst>
                <a:path extrusionOk="0" h="2056764" w="4815840">
                  <a:moveTo>
                    <a:pt x="4815421" y="163360"/>
                  </a:moveTo>
                  <a:lnTo>
                    <a:pt x="4815395" y="156248"/>
                  </a:lnTo>
                  <a:lnTo>
                    <a:pt x="4814748" y="153047"/>
                  </a:lnTo>
                  <a:lnTo>
                    <a:pt x="4812957" y="148666"/>
                  </a:lnTo>
                  <a:lnTo>
                    <a:pt x="4812119" y="146608"/>
                  </a:lnTo>
                  <a:lnTo>
                    <a:pt x="4792637" y="133616"/>
                  </a:lnTo>
                  <a:lnTo>
                    <a:pt x="4785703" y="133616"/>
                  </a:lnTo>
                  <a:lnTo>
                    <a:pt x="4782337" y="134289"/>
                  </a:lnTo>
                  <a:lnTo>
                    <a:pt x="4775936" y="136944"/>
                  </a:lnTo>
                  <a:lnTo>
                    <a:pt x="4773041" y="138849"/>
                  </a:lnTo>
                  <a:lnTo>
                    <a:pt x="4770628" y="141312"/>
                  </a:lnTo>
                  <a:lnTo>
                    <a:pt x="4768151" y="143776"/>
                  </a:lnTo>
                  <a:lnTo>
                    <a:pt x="4766272" y="146608"/>
                  </a:lnTo>
                  <a:lnTo>
                    <a:pt x="4764900" y="149821"/>
                  </a:lnTo>
                  <a:lnTo>
                    <a:pt x="4763592" y="153047"/>
                  </a:lnTo>
                  <a:lnTo>
                    <a:pt x="4762932" y="156248"/>
                  </a:lnTo>
                  <a:lnTo>
                    <a:pt x="3616896" y="542048"/>
                  </a:lnTo>
                  <a:lnTo>
                    <a:pt x="3614547" y="539699"/>
                  </a:lnTo>
                  <a:lnTo>
                    <a:pt x="3611715" y="537794"/>
                  </a:lnTo>
                  <a:lnTo>
                    <a:pt x="3605276" y="535127"/>
                  </a:lnTo>
                  <a:lnTo>
                    <a:pt x="3601936" y="534466"/>
                  </a:lnTo>
                  <a:lnTo>
                    <a:pt x="3594963" y="534466"/>
                  </a:lnTo>
                  <a:lnTo>
                    <a:pt x="3591610" y="535127"/>
                  </a:lnTo>
                  <a:lnTo>
                    <a:pt x="3585172" y="537794"/>
                  </a:lnTo>
                  <a:lnTo>
                    <a:pt x="3582339" y="539699"/>
                  </a:lnTo>
                  <a:lnTo>
                    <a:pt x="3581755" y="540283"/>
                  </a:lnTo>
                  <a:lnTo>
                    <a:pt x="2433980" y="25095"/>
                  </a:lnTo>
                  <a:lnTo>
                    <a:pt x="2433980" y="22783"/>
                  </a:lnTo>
                  <a:lnTo>
                    <a:pt x="2433307" y="19431"/>
                  </a:lnTo>
                  <a:lnTo>
                    <a:pt x="2411196" y="0"/>
                  </a:lnTo>
                  <a:lnTo>
                    <a:pt x="2404237" y="0"/>
                  </a:lnTo>
                  <a:lnTo>
                    <a:pt x="2381453" y="22783"/>
                  </a:lnTo>
                  <a:lnTo>
                    <a:pt x="2381453" y="29743"/>
                  </a:lnTo>
                  <a:lnTo>
                    <a:pt x="2382126" y="33096"/>
                  </a:lnTo>
                  <a:lnTo>
                    <a:pt x="2384793" y="39535"/>
                  </a:lnTo>
                  <a:lnTo>
                    <a:pt x="2385466" y="40563"/>
                  </a:lnTo>
                  <a:lnTo>
                    <a:pt x="1218844" y="2004250"/>
                  </a:lnTo>
                  <a:lnTo>
                    <a:pt x="1214183" y="2012111"/>
                  </a:lnTo>
                  <a:lnTo>
                    <a:pt x="1218844" y="2004250"/>
                  </a:lnTo>
                  <a:lnTo>
                    <a:pt x="1213510" y="2004250"/>
                  </a:lnTo>
                  <a:lnTo>
                    <a:pt x="1210157" y="2004910"/>
                  </a:lnTo>
                  <a:lnTo>
                    <a:pt x="1207427" y="2006041"/>
                  </a:lnTo>
                  <a:lnTo>
                    <a:pt x="51777" y="968603"/>
                  </a:lnTo>
                  <a:lnTo>
                    <a:pt x="51854" y="968413"/>
                  </a:lnTo>
                  <a:lnTo>
                    <a:pt x="52527" y="965060"/>
                  </a:lnTo>
                  <a:lnTo>
                    <a:pt x="52527" y="958088"/>
                  </a:lnTo>
                  <a:lnTo>
                    <a:pt x="29743" y="935316"/>
                  </a:lnTo>
                  <a:lnTo>
                    <a:pt x="22783" y="935316"/>
                  </a:lnTo>
                  <a:lnTo>
                    <a:pt x="0" y="958088"/>
                  </a:lnTo>
                  <a:lnTo>
                    <a:pt x="0" y="965060"/>
                  </a:lnTo>
                  <a:lnTo>
                    <a:pt x="22783" y="987831"/>
                  </a:lnTo>
                  <a:lnTo>
                    <a:pt x="29743" y="987831"/>
                  </a:lnTo>
                  <a:lnTo>
                    <a:pt x="33096" y="987171"/>
                  </a:lnTo>
                  <a:lnTo>
                    <a:pt x="35826" y="986040"/>
                  </a:lnTo>
                  <a:lnTo>
                    <a:pt x="1191475" y="2023491"/>
                  </a:lnTo>
                  <a:lnTo>
                    <a:pt x="1191399" y="2023668"/>
                  </a:lnTo>
                  <a:lnTo>
                    <a:pt x="1190726" y="2027021"/>
                  </a:lnTo>
                  <a:lnTo>
                    <a:pt x="1190726" y="2033993"/>
                  </a:lnTo>
                  <a:lnTo>
                    <a:pt x="1213510" y="2056765"/>
                  </a:lnTo>
                  <a:lnTo>
                    <a:pt x="1220470" y="2056765"/>
                  </a:lnTo>
                  <a:lnTo>
                    <a:pt x="1242733" y="2036559"/>
                  </a:lnTo>
                  <a:lnTo>
                    <a:pt x="1243253" y="2033993"/>
                  </a:lnTo>
                  <a:lnTo>
                    <a:pt x="1243253" y="2027021"/>
                  </a:lnTo>
                  <a:lnTo>
                    <a:pt x="1242580" y="2023668"/>
                  </a:lnTo>
                  <a:lnTo>
                    <a:pt x="1239913" y="2017242"/>
                  </a:lnTo>
                  <a:lnTo>
                    <a:pt x="1239227" y="2016213"/>
                  </a:lnTo>
                  <a:lnTo>
                    <a:pt x="1246339" y="2004250"/>
                  </a:lnTo>
                  <a:lnTo>
                    <a:pt x="2405850" y="52527"/>
                  </a:lnTo>
                  <a:lnTo>
                    <a:pt x="2411196" y="52527"/>
                  </a:lnTo>
                  <a:lnTo>
                    <a:pt x="2414549" y="51854"/>
                  </a:lnTo>
                  <a:lnTo>
                    <a:pt x="2420975" y="49187"/>
                  </a:lnTo>
                  <a:lnTo>
                    <a:pt x="2423820" y="47294"/>
                  </a:lnTo>
                  <a:lnTo>
                    <a:pt x="2424404" y="46710"/>
                  </a:lnTo>
                  <a:lnTo>
                    <a:pt x="3572192" y="561911"/>
                  </a:lnTo>
                  <a:lnTo>
                    <a:pt x="3594963" y="586994"/>
                  </a:lnTo>
                  <a:lnTo>
                    <a:pt x="3601936" y="586994"/>
                  </a:lnTo>
                  <a:lnTo>
                    <a:pt x="3624669" y="564362"/>
                  </a:lnTo>
                  <a:lnTo>
                    <a:pt x="4770742" y="178562"/>
                  </a:lnTo>
                  <a:lnTo>
                    <a:pt x="4773041" y="180911"/>
                  </a:lnTo>
                  <a:lnTo>
                    <a:pt x="4775936" y="182803"/>
                  </a:lnTo>
                  <a:lnTo>
                    <a:pt x="4782337" y="185470"/>
                  </a:lnTo>
                  <a:lnTo>
                    <a:pt x="4785703" y="186143"/>
                  </a:lnTo>
                  <a:lnTo>
                    <a:pt x="4792637" y="186143"/>
                  </a:lnTo>
                  <a:lnTo>
                    <a:pt x="4814748" y="166712"/>
                  </a:lnTo>
                  <a:lnTo>
                    <a:pt x="4815421" y="163360"/>
                  </a:lnTo>
                  <a:close/>
                </a:path>
              </a:pathLst>
            </a:custGeom>
            <a:solidFill>
              <a:srgbClr val="4586C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20"/>
          <p:cNvSpPr txBox="1"/>
          <p:nvPr>
            <p:ph type="title"/>
          </p:nvPr>
        </p:nvSpPr>
        <p:spPr>
          <a:xfrm>
            <a:off x="2447725" y="4488750"/>
            <a:ext cx="50832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254B3C"/>
                </a:solidFill>
              </a:rPr>
              <a:t>Traction</a:t>
            </a:r>
            <a:endParaRPr sz="8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p21"/>
          <p:cNvGraphicFramePr/>
          <p:nvPr/>
        </p:nvGraphicFramePr>
        <p:xfrm>
          <a:off x="645525" y="36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{2605B42A-D3E3-4660-A2B6-F5BB681C8308}</a:tableStyleId>
              </a:tblPr>
              <a:tblGrid>
                <a:gridCol w="5671075"/>
                <a:gridCol w="5671075"/>
                <a:gridCol w="5671075"/>
              </a:tblGrid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Name of Product</a:t>
                      </a:r>
                      <a:endParaRPr sz="28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Total Market Size</a:t>
                      </a:r>
                      <a:endParaRPr sz="26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Target Market Size at the end of 12 months</a:t>
                      </a:r>
                      <a:endParaRPr sz="24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ownacar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ownabike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buymycar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buymybike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locomo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25,00,00,000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Real Roadies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25,00,</a:t>
                      </a: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salzmate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28,000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Myshowroom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28,000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auto24.news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2,</a:t>
                      </a: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vautomall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1330923" y="1269624"/>
            <a:ext cx="7858038" cy="73833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2"/>
          <p:cNvSpPr txBox="1"/>
          <p:nvPr>
            <p:ph type="title"/>
          </p:nvPr>
        </p:nvSpPr>
        <p:spPr>
          <a:xfrm>
            <a:off x="10512592" y="3809954"/>
            <a:ext cx="5565608" cy="2450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noAutofit/>
          </a:bodyPr>
          <a:lstStyle/>
          <a:p>
            <a:pPr indent="0" lvl="0" marL="12700" marR="5080" rtl="0" algn="l">
              <a:lnSpc>
                <a:spcPct val="1044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254B3C"/>
                </a:solidFill>
              </a:rPr>
              <a:t>Marketing  Approach</a:t>
            </a:r>
            <a:endParaRPr sz="8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2B8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1464034" y="2889092"/>
            <a:ext cx="1678805" cy="18752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1257630" y="5564649"/>
            <a:ext cx="1717675" cy="1837689"/>
          </a:xfrm>
          <a:custGeom>
            <a:rect b="b" l="l" r="r" t="t"/>
            <a:pathLst>
              <a:path extrusionOk="0" h="1837690" w="1717675">
                <a:moveTo>
                  <a:pt x="1656317" y="1430009"/>
                </a:moveTo>
                <a:lnTo>
                  <a:pt x="1638069" y="1476089"/>
                </a:lnTo>
                <a:lnTo>
                  <a:pt x="1617120" y="1521104"/>
                </a:lnTo>
                <a:lnTo>
                  <a:pt x="1593369" y="1564921"/>
                </a:lnTo>
                <a:lnTo>
                  <a:pt x="1567871" y="1605101"/>
                </a:lnTo>
                <a:lnTo>
                  <a:pt x="1539750" y="1643171"/>
                </a:lnTo>
                <a:lnTo>
                  <a:pt x="1509087" y="1678807"/>
                </a:lnTo>
                <a:lnTo>
                  <a:pt x="1475963" y="1711685"/>
                </a:lnTo>
                <a:lnTo>
                  <a:pt x="1440457" y="1741481"/>
                </a:lnTo>
                <a:lnTo>
                  <a:pt x="1402652" y="1767870"/>
                </a:lnTo>
                <a:lnTo>
                  <a:pt x="1362628" y="1790528"/>
                </a:lnTo>
                <a:lnTo>
                  <a:pt x="1320467" y="1809131"/>
                </a:lnTo>
                <a:lnTo>
                  <a:pt x="1276248" y="1823355"/>
                </a:lnTo>
                <a:lnTo>
                  <a:pt x="1230053" y="1832875"/>
                </a:lnTo>
                <a:lnTo>
                  <a:pt x="1181963" y="1837368"/>
                </a:lnTo>
                <a:lnTo>
                  <a:pt x="1131062" y="1836742"/>
                </a:lnTo>
                <a:lnTo>
                  <a:pt x="1081139" y="1831335"/>
                </a:lnTo>
                <a:lnTo>
                  <a:pt x="1032266" y="1821503"/>
                </a:lnTo>
                <a:lnTo>
                  <a:pt x="984513" y="1807600"/>
                </a:lnTo>
                <a:lnTo>
                  <a:pt x="937953" y="1789979"/>
                </a:lnTo>
                <a:lnTo>
                  <a:pt x="892654" y="1768995"/>
                </a:lnTo>
                <a:lnTo>
                  <a:pt x="848690" y="1745001"/>
                </a:lnTo>
                <a:lnTo>
                  <a:pt x="806130" y="1718351"/>
                </a:lnTo>
                <a:lnTo>
                  <a:pt x="765046" y="1689399"/>
                </a:lnTo>
                <a:lnTo>
                  <a:pt x="725510" y="1658500"/>
                </a:lnTo>
                <a:lnTo>
                  <a:pt x="687591" y="1626007"/>
                </a:lnTo>
                <a:lnTo>
                  <a:pt x="649759" y="1591056"/>
                </a:lnTo>
                <a:lnTo>
                  <a:pt x="613035" y="1555067"/>
                </a:lnTo>
                <a:lnTo>
                  <a:pt x="577195" y="1518252"/>
                </a:lnTo>
                <a:lnTo>
                  <a:pt x="542015" y="1480825"/>
                </a:lnTo>
                <a:lnTo>
                  <a:pt x="507273" y="1443000"/>
                </a:lnTo>
                <a:lnTo>
                  <a:pt x="438204" y="1367009"/>
                </a:lnTo>
                <a:lnTo>
                  <a:pt x="403431" y="1329270"/>
                </a:lnTo>
                <a:lnTo>
                  <a:pt x="368200" y="1291988"/>
                </a:lnTo>
                <a:lnTo>
                  <a:pt x="332287" y="1255375"/>
                </a:lnTo>
                <a:lnTo>
                  <a:pt x="295470" y="1219646"/>
                </a:lnTo>
                <a:lnTo>
                  <a:pt x="257523" y="1185014"/>
                </a:lnTo>
                <a:lnTo>
                  <a:pt x="216792" y="1148977"/>
                </a:lnTo>
                <a:lnTo>
                  <a:pt x="176828" y="1112218"/>
                </a:lnTo>
                <a:lnTo>
                  <a:pt x="138768" y="1073773"/>
                </a:lnTo>
                <a:lnTo>
                  <a:pt x="103748" y="1032675"/>
                </a:lnTo>
                <a:lnTo>
                  <a:pt x="72905" y="987961"/>
                </a:lnTo>
                <a:lnTo>
                  <a:pt x="49815" y="945403"/>
                </a:lnTo>
                <a:lnTo>
                  <a:pt x="31017" y="900586"/>
                </a:lnTo>
                <a:lnTo>
                  <a:pt x="16594" y="854065"/>
                </a:lnTo>
                <a:lnTo>
                  <a:pt x="6630" y="806398"/>
                </a:lnTo>
                <a:lnTo>
                  <a:pt x="1207" y="758140"/>
                </a:lnTo>
                <a:lnTo>
                  <a:pt x="0" y="710294"/>
                </a:lnTo>
                <a:lnTo>
                  <a:pt x="3111" y="662529"/>
                </a:lnTo>
                <a:lnTo>
                  <a:pt x="10593" y="615279"/>
                </a:lnTo>
                <a:lnTo>
                  <a:pt x="22497" y="568976"/>
                </a:lnTo>
                <a:lnTo>
                  <a:pt x="38877" y="524051"/>
                </a:lnTo>
                <a:lnTo>
                  <a:pt x="60529" y="480798"/>
                </a:lnTo>
                <a:lnTo>
                  <a:pt x="87217" y="439670"/>
                </a:lnTo>
                <a:lnTo>
                  <a:pt x="117661" y="400717"/>
                </a:lnTo>
                <a:lnTo>
                  <a:pt x="150583" y="363987"/>
                </a:lnTo>
                <a:lnTo>
                  <a:pt x="184704" y="329530"/>
                </a:lnTo>
                <a:lnTo>
                  <a:pt x="220891" y="296181"/>
                </a:lnTo>
                <a:lnTo>
                  <a:pt x="258751" y="265014"/>
                </a:lnTo>
                <a:lnTo>
                  <a:pt x="298139" y="235937"/>
                </a:lnTo>
                <a:lnTo>
                  <a:pt x="338910" y="208858"/>
                </a:lnTo>
                <a:lnTo>
                  <a:pt x="380917" y="183684"/>
                </a:lnTo>
                <a:lnTo>
                  <a:pt x="424015" y="160324"/>
                </a:lnTo>
                <a:lnTo>
                  <a:pt x="468058" y="138684"/>
                </a:lnTo>
                <a:lnTo>
                  <a:pt x="512901" y="118674"/>
                </a:lnTo>
                <a:lnTo>
                  <a:pt x="558397" y="100200"/>
                </a:lnTo>
                <a:lnTo>
                  <a:pt x="604401" y="83170"/>
                </a:lnTo>
                <a:lnTo>
                  <a:pt x="652313" y="66911"/>
                </a:lnTo>
                <a:lnTo>
                  <a:pt x="700762" y="51873"/>
                </a:lnTo>
                <a:lnTo>
                  <a:pt x="749686" y="38283"/>
                </a:lnTo>
                <a:lnTo>
                  <a:pt x="799025" y="26372"/>
                </a:lnTo>
                <a:lnTo>
                  <a:pt x="848718" y="16367"/>
                </a:lnTo>
                <a:lnTo>
                  <a:pt x="898703" y="8499"/>
                </a:lnTo>
                <a:lnTo>
                  <a:pt x="948921" y="2996"/>
                </a:lnTo>
                <a:lnTo>
                  <a:pt x="999309" y="86"/>
                </a:lnTo>
                <a:lnTo>
                  <a:pt x="1049808" y="0"/>
                </a:lnTo>
                <a:lnTo>
                  <a:pt x="1100357" y="2965"/>
                </a:lnTo>
                <a:lnTo>
                  <a:pt x="1150894" y="9210"/>
                </a:lnTo>
                <a:lnTo>
                  <a:pt x="1211763" y="22223"/>
                </a:lnTo>
                <a:lnTo>
                  <a:pt x="1272068" y="40910"/>
                </a:lnTo>
                <a:lnTo>
                  <a:pt x="1319338" y="60559"/>
                </a:lnTo>
                <a:lnTo>
                  <a:pt x="1364817" y="84098"/>
                </a:lnTo>
                <a:lnTo>
                  <a:pt x="1408037" y="111471"/>
                </a:lnTo>
                <a:lnTo>
                  <a:pt x="1448527" y="142623"/>
                </a:lnTo>
                <a:lnTo>
                  <a:pt x="1485819" y="177499"/>
                </a:lnTo>
                <a:lnTo>
                  <a:pt x="1520394" y="217889"/>
                </a:lnTo>
                <a:lnTo>
                  <a:pt x="1549617" y="261549"/>
                </a:lnTo>
                <a:lnTo>
                  <a:pt x="1574105" y="307968"/>
                </a:lnTo>
                <a:lnTo>
                  <a:pt x="1594475" y="356633"/>
                </a:lnTo>
                <a:lnTo>
                  <a:pt x="1611343" y="407033"/>
                </a:lnTo>
                <a:lnTo>
                  <a:pt x="1624792" y="454267"/>
                </a:lnTo>
                <a:lnTo>
                  <a:pt x="1637022" y="501923"/>
                </a:lnTo>
                <a:lnTo>
                  <a:pt x="1648247" y="549893"/>
                </a:lnTo>
                <a:lnTo>
                  <a:pt x="1658679" y="598069"/>
                </a:lnTo>
                <a:lnTo>
                  <a:pt x="1668531" y="646341"/>
                </a:lnTo>
                <a:lnTo>
                  <a:pt x="1678018" y="694602"/>
                </a:lnTo>
                <a:lnTo>
                  <a:pt x="1687000" y="743473"/>
                </a:lnTo>
                <a:lnTo>
                  <a:pt x="1695117" y="792480"/>
                </a:lnTo>
                <a:lnTo>
                  <a:pt x="1702207" y="841619"/>
                </a:lnTo>
                <a:lnTo>
                  <a:pt x="1708106" y="890886"/>
                </a:lnTo>
                <a:lnTo>
                  <a:pt x="1712654" y="940278"/>
                </a:lnTo>
                <a:lnTo>
                  <a:pt x="1715688" y="989791"/>
                </a:lnTo>
                <a:lnTo>
                  <a:pt x="1717198" y="1039344"/>
                </a:lnTo>
                <a:lnTo>
                  <a:pt x="1716918" y="1089053"/>
                </a:lnTo>
                <a:lnTo>
                  <a:pt x="1714745" y="1138784"/>
                </a:lnTo>
                <a:lnTo>
                  <a:pt x="1710580" y="1188399"/>
                </a:lnTo>
                <a:lnTo>
                  <a:pt x="1704320" y="1237764"/>
                </a:lnTo>
                <a:lnTo>
                  <a:pt x="1695865" y="1286743"/>
                </a:lnTo>
                <a:lnTo>
                  <a:pt x="1685114" y="1335201"/>
                </a:lnTo>
                <a:lnTo>
                  <a:pt x="1671965" y="1383001"/>
                </a:lnTo>
                <a:lnTo>
                  <a:pt x="1656317" y="14300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10899116" y="1383405"/>
            <a:ext cx="7269085" cy="6829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23"/>
          <p:cNvGrpSpPr/>
          <p:nvPr/>
        </p:nvGrpSpPr>
        <p:grpSpPr>
          <a:xfrm>
            <a:off x="1372845" y="350436"/>
            <a:ext cx="1760220" cy="1828800"/>
            <a:chOff x="1372845" y="350436"/>
            <a:chExt cx="1760220" cy="1828800"/>
          </a:xfrm>
        </p:grpSpPr>
        <p:sp>
          <p:nvSpPr>
            <p:cNvPr id="248" name="Google Shape;248;p23"/>
            <p:cNvSpPr/>
            <p:nvPr/>
          </p:nvSpPr>
          <p:spPr>
            <a:xfrm>
              <a:off x="1372845" y="350436"/>
              <a:ext cx="1760220" cy="1828800"/>
            </a:xfrm>
            <a:custGeom>
              <a:rect b="b" l="l" r="r" t="t"/>
              <a:pathLst>
                <a:path extrusionOk="0" h="1828800" w="1760220">
                  <a:moveTo>
                    <a:pt x="582195" y="1828572"/>
                  </a:moveTo>
                  <a:lnTo>
                    <a:pt x="532660" y="1826949"/>
                  </a:lnTo>
                  <a:lnTo>
                    <a:pt x="483215" y="1822424"/>
                  </a:lnTo>
                  <a:lnTo>
                    <a:pt x="433953" y="1814857"/>
                  </a:lnTo>
                  <a:lnTo>
                    <a:pt x="387525" y="1804418"/>
                  </a:lnTo>
                  <a:lnTo>
                    <a:pt x="342197" y="1790798"/>
                  </a:lnTo>
                  <a:lnTo>
                    <a:pt x="298302" y="1773963"/>
                  </a:lnTo>
                  <a:lnTo>
                    <a:pt x="256172" y="1753881"/>
                  </a:lnTo>
                  <a:lnTo>
                    <a:pt x="216141" y="1730516"/>
                  </a:lnTo>
                  <a:lnTo>
                    <a:pt x="178540" y="1703838"/>
                  </a:lnTo>
                  <a:lnTo>
                    <a:pt x="143701" y="1673811"/>
                  </a:lnTo>
                  <a:lnTo>
                    <a:pt x="111958" y="1640403"/>
                  </a:lnTo>
                  <a:lnTo>
                    <a:pt x="83643" y="1603581"/>
                  </a:lnTo>
                  <a:lnTo>
                    <a:pt x="59089" y="1563310"/>
                  </a:lnTo>
                  <a:lnTo>
                    <a:pt x="38627" y="1519559"/>
                  </a:lnTo>
                  <a:lnTo>
                    <a:pt x="22035" y="1471434"/>
                  </a:lnTo>
                  <a:lnTo>
                    <a:pt x="10273" y="1422616"/>
                  </a:lnTo>
                  <a:lnTo>
                    <a:pt x="3031" y="1373292"/>
                  </a:lnTo>
                  <a:lnTo>
                    <a:pt x="0" y="1323649"/>
                  </a:lnTo>
                  <a:lnTo>
                    <a:pt x="870" y="1273873"/>
                  </a:lnTo>
                  <a:lnTo>
                    <a:pt x="5332" y="1224150"/>
                  </a:lnTo>
                  <a:lnTo>
                    <a:pt x="13078" y="1174666"/>
                  </a:lnTo>
                  <a:lnTo>
                    <a:pt x="23798" y="1125609"/>
                  </a:lnTo>
                  <a:lnTo>
                    <a:pt x="37183" y="1077164"/>
                  </a:lnTo>
                  <a:lnTo>
                    <a:pt x="52923" y="1029517"/>
                  </a:lnTo>
                  <a:lnTo>
                    <a:pt x="70710" y="982856"/>
                  </a:lnTo>
                  <a:lnTo>
                    <a:pt x="90839" y="935447"/>
                  </a:lnTo>
                  <a:lnTo>
                    <a:pt x="112320" y="888730"/>
                  </a:lnTo>
                  <a:lnTo>
                    <a:pt x="134877" y="842567"/>
                  </a:lnTo>
                  <a:lnTo>
                    <a:pt x="158233" y="796819"/>
                  </a:lnTo>
                  <a:lnTo>
                    <a:pt x="182111" y="751347"/>
                  </a:lnTo>
                  <a:lnTo>
                    <a:pt x="230328" y="660682"/>
                  </a:lnTo>
                  <a:lnTo>
                    <a:pt x="254114" y="615211"/>
                  </a:lnTo>
                  <a:lnTo>
                    <a:pt x="277316" y="569463"/>
                  </a:lnTo>
                  <a:lnTo>
                    <a:pt x="299658" y="523299"/>
                  </a:lnTo>
                  <a:lnTo>
                    <a:pt x="320862" y="476582"/>
                  </a:lnTo>
                  <a:lnTo>
                    <a:pt x="340653" y="429173"/>
                  </a:lnTo>
                  <a:lnTo>
                    <a:pt x="360827" y="378668"/>
                  </a:lnTo>
                  <a:lnTo>
                    <a:pt x="381938" y="328642"/>
                  </a:lnTo>
                  <a:lnTo>
                    <a:pt x="405280" y="279838"/>
                  </a:lnTo>
                  <a:lnTo>
                    <a:pt x="432145" y="233001"/>
                  </a:lnTo>
                  <a:lnTo>
                    <a:pt x="463824" y="188875"/>
                  </a:lnTo>
                  <a:lnTo>
                    <a:pt x="496090" y="152775"/>
                  </a:lnTo>
                  <a:lnTo>
                    <a:pt x="531932" y="119952"/>
                  </a:lnTo>
                  <a:lnTo>
                    <a:pt x="570854" y="90674"/>
                  </a:lnTo>
                  <a:lnTo>
                    <a:pt x="612360" y="65204"/>
                  </a:lnTo>
                  <a:lnTo>
                    <a:pt x="655955" y="43810"/>
                  </a:lnTo>
                  <a:lnTo>
                    <a:pt x="700586" y="26523"/>
                  </a:lnTo>
                  <a:lnTo>
                    <a:pt x="746597" y="13329"/>
                  </a:lnTo>
                  <a:lnTo>
                    <a:pt x="793600" y="4423"/>
                  </a:lnTo>
                  <a:lnTo>
                    <a:pt x="841204" y="0"/>
                  </a:lnTo>
                  <a:lnTo>
                    <a:pt x="889021" y="253"/>
                  </a:lnTo>
                  <a:lnTo>
                    <a:pt x="937044" y="6035"/>
                  </a:lnTo>
                  <a:lnTo>
                    <a:pt x="984766" y="17274"/>
                  </a:lnTo>
                  <a:lnTo>
                    <a:pt x="1031710" y="32783"/>
                  </a:lnTo>
                  <a:lnTo>
                    <a:pt x="1077397" y="51375"/>
                  </a:lnTo>
                  <a:lnTo>
                    <a:pt x="1121349" y="71863"/>
                  </a:lnTo>
                  <a:lnTo>
                    <a:pt x="1164955" y="94669"/>
                  </a:lnTo>
                  <a:lnTo>
                    <a:pt x="1207073" y="119787"/>
                  </a:lnTo>
                  <a:lnTo>
                    <a:pt x="1247738" y="147049"/>
                  </a:lnTo>
                  <a:lnTo>
                    <a:pt x="1286990" y="176286"/>
                  </a:lnTo>
                  <a:lnTo>
                    <a:pt x="1324866" y="207331"/>
                  </a:lnTo>
                  <a:lnTo>
                    <a:pt x="1361403" y="240014"/>
                  </a:lnTo>
                  <a:lnTo>
                    <a:pt x="1396639" y="274169"/>
                  </a:lnTo>
                  <a:lnTo>
                    <a:pt x="1430612" y="309625"/>
                  </a:lnTo>
                  <a:lnTo>
                    <a:pt x="1463359" y="346215"/>
                  </a:lnTo>
                  <a:lnTo>
                    <a:pt x="1494917" y="383771"/>
                  </a:lnTo>
                  <a:lnTo>
                    <a:pt x="1526394" y="423383"/>
                  </a:lnTo>
                  <a:lnTo>
                    <a:pt x="1556904" y="463913"/>
                  </a:lnTo>
                  <a:lnTo>
                    <a:pt x="1586210" y="505378"/>
                  </a:lnTo>
                  <a:lnTo>
                    <a:pt x="1614077" y="547801"/>
                  </a:lnTo>
                  <a:lnTo>
                    <a:pt x="1640267" y="591201"/>
                  </a:lnTo>
                  <a:lnTo>
                    <a:pt x="1664546" y="635597"/>
                  </a:lnTo>
                  <a:lnTo>
                    <a:pt x="1686677" y="681009"/>
                  </a:lnTo>
                  <a:lnTo>
                    <a:pt x="1706425" y="727459"/>
                  </a:lnTo>
                  <a:lnTo>
                    <a:pt x="1723552" y="774965"/>
                  </a:lnTo>
                  <a:lnTo>
                    <a:pt x="1737824" y="823548"/>
                  </a:lnTo>
                  <a:lnTo>
                    <a:pt x="1749003" y="873227"/>
                  </a:lnTo>
                  <a:lnTo>
                    <a:pt x="1757300" y="934916"/>
                  </a:lnTo>
                  <a:lnTo>
                    <a:pt x="1760066" y="997990"/>
                  </a:lnTo>
                  <a:lnTo>
                    <a:pt x="1757526" y="1049118"/>
                  </a:lnTo>
                  <a:lnTo>
                    <a:pt x="1750720" y="1099874"/>
                  </a:lnTo>
                  <a:lnTo>
                    <a:pt x="1739542" y="1149797"/>
                  </a:lnTo>
                  <a:lnTo>
                    <a:pt x="1723885" y="1198426"/>
                  </a:lnTo>
                  <a:lnTo>
                    <a:pt x="1703644" y="1245302"/>
                  </a:lnTo>
                  <a:lnTo>
                    <a:pt x="1677295" y="1291480"/>
                  </a:lnTo>
                  <a:lnTo>
                    <a:pt x="1646062" y="1333726"/>
                  </a:lnTo>
                  <a:lnTo>
                    <a:pt x="1610633" y="1372445"/>
                  </a:lnTo>
                  <a:lnTo>
                    <a:pt x="1571699" y="1408046"/>
                  </a:lnTo>
                  <a:lnTo>
                    <a:pt x="1529951" y="1440936"/>
                  </a:lnTo>
                  <a:lnTo>
                    <a:pt x="1490029" y="1469540"/>
                  </a:lnTo>
                  <a:lnTo>
                    <a:pt x="1449298" y="1497139"/>
                  </a:lnTo>
                  <a:lnTo>
                    <a:pt x="1407933" y="1523897"/>
                  </a:lnTo>
                  <a:lnTo>
                    <a:pt x="1366106" y="1549978"/>
                  </a:lnTo>
                  <a:lnTo>
                    <a:pt x="1323992" y="1575546"/>
                  </a:lnTo>
                  <a:lnTo>
                    <a:pt x="1281766" y="1600766"/>
                  </a:lnTo>
                  <a:lnTo>
                    <a:pt x="1238795" y="1625718"/>
                  </a:lnTo>
                  <a:lnTo>
                    <a:pt x="1195404" y="1649900"/>
                  </a:lnTo>
                  <a:lnTo>
                    <a:pt x="1151542" y="1673160"/>
                  </a:lnTo>
                  <a:lnTo>
                    <a:pt x="1107158" y="1695344"/>
                  </a:lnTo>
                  <a:lnTo>
                    <a:pt x="1062200" y="1716296"/>
                  </a:lnTo>
                  <a:lnTo>
                    <a:pt x="1016617" y="1735865"/>
                  </a:lnTo>
                  <a:lnTo>
                    <a:pt x="970482" y="1754013"/>
                  </a:lnTo>
                  <a:lnTo>
                    <a:pt x="923595" y="1770528"/>
                  </a:lnTo>
                  <a:lnTo>
                    <a:pt x="876050" y="1785270"/>
                  </a:lnTo>
                  <a:lnTo>
                    <a:pt x="827941" y="1798096"/>
                  </a:lnTo>
                  <a:lnTo>
                    <a:pt x="779360" y="1808867"/>
                  </a:lnTo>
                  <a:lnTo>
                    <a:pt x="730402" y="1817441"/>
                  </a:lnTo>
                  <a:lnTo>
                    <a:pt x="681159" y="1823677"/>
                  </a:lnTo>
                  <a:lnTo>
                    <a:pt x="631725" y="1827434"/>
                  </a:lnTo>
                  <a:lnTo>
                    <a:pt x="582195" y="18285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058826" y="838184"/>
              <a:ext cx="423545" cy="854075"/>
            </a:xfrm>
            <a:custGeom>
              <a:rect b="b" l="l" r="r" t="t"/>
              <a:pathLst>
                <a:path extrusionOk="0" h="854075" w="423544">
                  <a:moveTo>
                    <a:pt x="354367" y="853487"/>
                  </a:moveTo>
                  <a:lnTo>
                    <a:pt x="63122" y="853487"/>
                  </a:lnTo>
                  <a:lnTo>
                    <a:pt x="38569" y="848542"/>
                  </a:lnTo>
                  <a:lnTo>
                    <a:pt x="18503" y="835065"/>
                  </a:lnTo>
                  <a:lnTo>
                    <a:pt x="4966" y="815088"/>
                  </a:lnTo>
                  <a:lnTo>
                    <a:pt x="0" y="790645"/>
                  </a:lnTo>
                  <a:lnTo>
                    <a:pt x="0" y="749149"/>
                  </a:lnTo>
                  <a:lnTo>
                    <a:pt x="420574" y="749149"/>
                  </a:lnTo>
                  <a:lnTo>
                    <a:pt x="420575" y="787742"/>
                  </a:lnTo>
                  <a:lnTo>
                    <a:pt x="415368" y="813359"/>
                  </a:lnTo>
                  <a:lnTo>
                    <a:pt x="401172" y="834254"/>
                  </a:lnTo>
                  <a:lnTo>
                    <a:pt x="380125" y="848329"/>
                  </a:lnTo>
                  <a:lnTo>
                    <a:pt x="354367" y="853487"/>
                  </a:lnTo>
                  <a:close/>
                </a:path>
                <a:path extrusionOk="0" h="854075" w="423544">
                  <a:moveTo>
                    <a:pt x="422971" y="94949"/>
                  </a:moveTo>
                  <a:lnTo>
                    <a:pt x="2398" y="94949"/>
                  </a:lnTo>
                  <a:lnTo>
                    <a:pt x="2397" y="72749"/>
                  </a:lnTo>
                  <a:lnTo>
                    <a:pt x="8147" y="44452"/>
                  </a:lnTo>
                  <a:lnTo>
                    <a:pt x="23818" y="21326"/>
                  </a:lnTo>
                  <a:lnTo>
                    <a:pt x="47047" y="5723"/>
                  </a:lnTo>
                  <a:lnTo>
                    <a:pt x="75470" y="0"/>
                  </a:lnTo>
                  <a:lnTo>
                    <a:pt x="358479" y="0"/>
                  </a:lnTo>
                  <a:lnTo>
                    <a:pt x="383535" y="5037"/>
                  </a:lnTo>
                  <a:lnTo>
                    <a:pt x="404040" y="18785"/>
                  </a:lnTo>
                  <a:lnTo>
                    <a:pt x="417887" y="39192"/>
                  </a:lnTo>
                  <a:lnTo>
                    <a:pt x="422971" y="64211"/>
                  </a:lnTo>
                  <a:lnTo>
                    <a:pt x="422971" y="94949"/>
                  </a:lnTo>
                  <a:close/>
                </a:path>
                <a:path extrusionOk="0" h="854075" w="423544">
                  <a:moveTo>
                    <a:pt x="420574" y="730023"/>
                  </a:moveTo>
                  <a:lnTo>
                    <a:pt x="2401" y="730023"/>
                  </a:lnTo>
                  <a:lnTo>
                    <a:pt x="2398" y="111680"/>
                  </a:lnTo>
                  <a:lnTo>
                    <a:pt x="420399" y="111677"/>
                  </a:lnTo>
                  <a:lnTo>
                    <a:pt x="420399" y="730020"/>
                  </a:lnTo>
                  <a:lnTo>
                    <a:pt x="420574" y="730023"/>
                  </a:lnTo>
                  <a:close/>
                </a:path>
              </a:pathLst>
            </a:custGeom>
            <a:solidFill>
              <a:srgbClr val="E4B9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078723" y="885655"/>
              <a:ext cx="387350" cy="769620"/>
            </a:xfrm>
            <a:custGeom>
              <a:rect b="b" l="l" r="r" t="t"/>
              <a:pathLst>
                <a:path extrusionOk="0" h="769619" w="387350">
                  <a:moveTo>
                    <a:pt x="213545" y="769472"/>
                  </a:moveTo>
                  <a:lnTo>
                    <a:pt x="204348" y="767646"/>
                  </a:lnTo>
                  <a:lnTo>
                    <a:pt x="196822" y="762684"/>
                  </a:lnTo>
                  <a:lnTo>
                    <a:pt x="191741" y="755351"/>
                  </a:lnTo>
                  <a:lnTo>
                    <a:pt x="189875" y="746418"/>
                  </a:lnTo>
                  <a:lnTo>
                    <a:pt x="191741" y="737485"/>
                  </a:lnTo>
                  <a:lnTo>
                    <a:pt x="196822" y="730153"/>
                  </a:lnTo>
                  <a:lnTo>
                    <a:pt x="204348" y="725190"/>
                  </a:lnTo>
                  <a:lnTo>
                    <a:pt x="213545" y="723365"/>
                  </a:lnTo>
                  <a:lnTo>
                    <a:pt x="222743" y="725190"/>
                  </a:lnTo>
                  <a:lnTo>
                    <a:pt x="230269" y="730153"/>
                  </a:lnTo>
                  <a:lnTo>
                    <a:pt x="235350" y="737485"/>
                  </a:lnTo>
                  <a:lnTo>
                    <a:pt x="237216" y="746418"/>
                  </a:lnTo>
                  <a:lnTo>
                    <a:pt x="235350" y="755351"/>
                  </a:lnTo>
                  <a:lnTo>
                    <a:pt x="230269" y="762684"/>
                  </a:lnTo>
                  <a:lnTo>
                    <a:pt x="222743" y="767646"/>
                  </a:lnTo>
                  <a:lnTo>
                    <a:pt x="213545" y="769472"/>
                  </a:lnTo>
                  <a:close/>
                </a:path>
                <a:path extrusionOk="0" h="769619" w="387350">
                  <a:moveTo>
                    <a:pt x="286957" y="10585"/>
                  </a:moveTo>
                  <a:lnTo>
                    <a:pt x="146821" y="10585"/>
                  </a:lnTo>
                  <a:lnTo>
                    <a:pt x="145797" y="9557"/>
                  </a:lnTo>
                  <a:lnTo>
                    <a:pt x="145797" y="1019"/>
                  </a:lnTo>
                  <a:lnTo>
                    <a:pt x="146821" y="0"/>
                  </a:lnTo>
                  <a:lnTo>
                    <a:pt x="287129" y="0"/>
                  </a:lnTo>
                  <a:lnTo>
                    <a:pt x="288158" y="1019"/>
                  </a:lnTo>
                  <a:lnTo>
                    <a:pt x="288158" y="9557"/>
                  </a:lnTo>
                  <a:lnTo>
                    <a:pt x="286957" y="10585"/>
                  </a:lnTo>
                  <a:close/>
                </a:path>
                <a:path extrusionOk="0" h="769619" w="387350">
                  <a:moveTo>
                    <a:pt x="387298" y="662060"/>
                  </a:moveTo>
                  <a:lnTo>
                    <a:pt x="0" y="662060"/>
                  </a:lnTo>
                  <a:lnTo>
                    <a:pt x="3" y="79236"/>
                  </a:lnTo>
                  <a:lnTo>
                    <a:pt x="387302" y="79235"/>
                  </a:lnTo>
                  <a:lnTo>
                    <a:pt x="387298" y="66206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078378" y="850819"/>
              <a:ext cx="428625" cy="841375"/>
            </a:xfrm>
            <a:custGeom>
              <a:rect b="b" l="l" r="r" t="t"/>
              <a:pathLst>
                <a:path extrusionOk="0" h="841375" w="428625">
                  <a:moveTo>
                    <a:pt x="349223" y="841195"/>
                  </a:moveTo>
                  <a:lnTo>
                    <a:pt x="78732" y="841195"/>
                  </a:lnTo>
                  <a:lnTo>
                    <a:pt x="48123" y="835023"/>
                  </a:lnTo>
                  <a:lnTo>
                    <a:pt x="23092" y="818205"/>
                  </a:lnTo>
                  <a:lnTo>
                    <a:pt x="6199" y="793287"/>
                  </a:lnTo>
                  <a:lnTo>
                    <a:pt x="0" y="762815"/>
                  </a:lnTo>
                  <a:lnTo>
                    <a:pt x="0" y="78384"/>
                  </a:lnTo>
                  <a:lnTo>
                    <a:pt x="6199" y="47910"/>
                  </a:lnTo>
                  <a:lnTo>
                    <a:pt x="23093" y="22991"/>
                  </a:lnTo>
                  <a:lnTo>
                    <a:pt x="48123" y="6172"/>
                  </a:lnTo>
                  <a:lnTo>
                    <a:pt x="78734" y="0"/>
                  </a:lnTo>
                  <a:lnTo>
                    <a:pt x="349225" y="0"/>
                  </a:lnTo>
                  <a:lnTo>
                    <a:pt x="379933" y="6172"/>
                  </a:lnTo>
                  <a:lnTo>
                    <a:pt x="381938" y="7517"/>
                  </a:lnTo>
                  <a:lnTo>
                    <a:pt x="78723" y="7518"/>
                  </a:lnTo>
                  <a:lnTo>
                    <a:pt x="51034" y="13091"/>
                  </a:lnTo>
                  <a:lnTo>
                    <a:pt x="28408" y="28286"/>
                  </a:lnTo>
                  <a:lnTo>
                    <a:pt x="13148" y="50813"/>
                  </a:lnTo>
                  <a:lnTo>
                    <a:pt x="7550" y="78384"/>
                  </a:lnTo>
                  <a:lnTo>
                    <a:pt x="7550" y="762815"/>
                  </a:lnTo>
                  <a:lnTo>
                    <a:pt x="13148" y="790384"/>
                  </a:lnTo>
                  <a:lnTo>
                    <a:pt x="28409" y="812912"/>
                  </a:lnTo>
                  <a:lnTo>
                    <a:pt x="51037" y="828107"/>
                  </a:lnTo>
                  <a:lnTo>
                    <a:pt x="78732" y="833681"/>
                  </a:lnTo>
                  <a:lnTo>
                    <a:pt x="381937" y="833681"/>
                  </a:lnTo>
                  <a:lnTo>
                    <a:pt x="379933" y="835025"/>
                  </a:lnTo>
                  <a:lnTo>
                    <a:pt x="349223" y="841195"/>
                  </a:lnTo>
                  <a:close/>
                </a:path>
                <a:path extrusionOk="0" h="841375" w="428625">
                  <a:moveTo>
                    <a:pt x="381937" y="833681"/>
                  </a:moveTo>
                  <a:lnTo>
                    <a:pt x="349223" y="833681"/>
                  </a:lnTo>
                  <a:lnTo>
                    <a:pt x="376916" y="828107"/>
                  </a:lnTo>
                  <a:lnTo>
                    <a:pt x="399544" y="812912"/>
                  </a:lnTo>
                  <a:lnTo>
                    <a:pt x="414807" y="790384"/>
                  </a:lnTo>
                  <a:lnTo>
                    <a:pt x="420405" y="762815"/>
                  </a:lnTo>
                  <a:lnTo>
                    <a:pt x="420405" y="78384"/>
                  </a:lnTo>
                  <a:lnTo>
                    <a:pt x="414806" y="50812"/>
                  </a:lnTo>
                  <a:lnTo>
                    <a:pt x="399542" y="28284"/>
                  </a:lnTo>
                  <a:lnTo>
                    <a:pt x="376908" y="13090"/>
                  </a:lnTo>
                  <a:lnTo>
                    <a:pt x="349223" y="7518"/>
                  </a:lnTo>
                  <a:lnTo>
                    <a:pt x="78732" y="7517"/>
                  </a:lnTo>
                  <a:lnTo>
                    <a:pt x="381940" y="7518"/>
                  </a:lnTo>
                  <a:lnTo>
                    <a:pt x="405013" y="22991"/>
                  </a:lnTo>
                  <a:lnTo>
                    <a:pt x="421924" y="47912"/>
                  </a:lnTo>
                  <a:lnTo>
                    <a:pt x="428125" y="78384"/>
                  </a:lnTo>
                  <a:lnTo>
                    <a:pt x="428126" y="762815"/>
                  </a:lnTo>
                  <a:lnTo>
                    <a:pt x="421924" y="793289"/>
                  </a:lnTo>
                  <a:lnTo>
                    <a:pt x="405013" y="818207"/>
                  </a:lnTo>
                  <a:lnTo>
                    <a:pt x="381937" y="833681"/>
                  </a:lnTo>
                  <a:close/>
                </a:path>
              </a:pathLst>
            </a:custGeom>
            <a:solidFill>
              <a:srgbClr val="09417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23"/>
          <p:cNvGrpSpPr/>
          <p:nvPr/>
        </p:nvGrpSpPr>
        <p:grpSpPr>
          <a:xfrm>
            <a:off x="1790986" y="5977310"/>
            <a:ext cx="923575" cy="857250"/>
            <a:chOff x="1790986" y="5977310"/>
            <a:chExt cx="923575" cy="857250"/>
          </a:xfrm>
        </p:grpSpPr>
        <p:sp>
          <p:nvSpPr>
            <p:cNvPr id="253" name="Google Shape;253;p23"/>
            <p:cNvSpPr/>
            <p:nvPr/>
          </p:nvSpPr>
          <p:spPr>
            <a:xfrm>
              <a:off x="1937760" y="6113097"/>
              <a:ext cx="461009" cy="459740"/>
            </a:xfrm>
            <a:custGeom>
              <a:rect b="b" l="l" r="r" t="t"/>
              <a:pathLst>
                <a:path extrusionOk="0" h="459740" w="461010">
                  <a:moveTo>
                    <a:pt x="230301" y="459486"/>
                  </a:moveTo>
                  <a:lnTo>
                    <a:pt x="183890" y="454818"/>
                  </a:lnTo>
                  <a:lnTo>
                    <a:pt x="140662" y="441430"/>
                  </a:lnTo>
                  <a:lnTo>
                    <a:pt x="101542" y="420246"/>
                  </a:lnTo>
                  <a:lnTo>
                    <a:pt x="67457" y="392191"/>
                  </a:lnTo>
                  <a:lnTo>
                    <a:pt x="39334" y="358189"/>
                  </a:lnTo>
                  <a:lnTo>
                    <a:pt x="18099" y="319164"/>
                  </a:lnTo>
                  <a:lnTo>
                    <a:pt x="4679" y="276041"/>
                  </a:lnTo>
                  <a:lnTo>
                    <a:pt x="0" y="229743"/>
                  </a:lnTo>
                  <a:lnTo>
                    <a:pt x="4678" y="183444"/>
                  </a:lnTo>
                  <a:lnTo>
                    <a:pt x="18098" y="140321"/>
                  </a:lnTo>
                  <a:lnTo>
                    <a:pt x="39333" y="101296"/>
                  </a:lnTo>
                  <a:lnTo>
                    <a:pt x="67456" y="67294"/>
                  </a:lnTo>
                  <a:lnTo>
                    <a:pt x="101541" y="39239"/>
                  </a:lnTo>
                  <a:lnTo>
                    <a:pt x="140661" y="18055"/>
                  </a:lnTo>
                  <a:lnTo>
                    <a:pt x="183890" y="4667"/>
                  </a:lnTo>
                  <a:lnTo>
                    <a:pt x="230301" y="0"/>
                  </a:lnTo>
                  <a:lnTo>
                    <a:pt x="276712" y="4668"/>
                  </a:lnTo>
                  <a:lnTo>
                    <a:pt x="319940" y="18056"/>
                  </a:lnTo>
                  <a:lnTo>
                    <a:pt x="359060" y="39239"/>
                  </a:lnTo>
                  <a:lnTo>
                    <a:pt x="393145" y="67294"/>
                  </a:lnTo>
                  <a:lnTo>
                    <a:pt x="421268" y="101296"/>
                  </a:lnTo>
                  <a:lnTo>
                    <a:pt x="442502" y="140321"/>
                  </a:lnTo>
                  <a:lnTo>
                    <a:pt x="455923" y="183445"/>
                  </a:lnTo>
                  <a:lnTo>
                    <a:pt x="460602" y="229743"/>
                  </a:lnTo>
                  <a:lnTo>
                    <a:pt x="455923" y="276041"/>
                  </a:lnTo>
                  <a:lnTo>
                    <a:pt x="442502" y="319164"/>
                  </a:lnTo>
                  <a:lnTo>
                    <a:pt x="421268" y="358189"/>
                  </a:lnTo>
                  <a:lnTo>
                    <a:pt x="393145" y="392191"/>
                  </a:lnTo>
                  <a:lnTo>
                    <a:pt x="359060" y="420246"/>
                  </a:lnTo>
                  <a:lnTo>
                    <a:pt x="319940" y="441430"/>
                  </a:lnTo>
                  <a:lnTo>
                    <a:pt x="276712" y="454818"/>
                  </a:lnTo>
                  <a:lnTo>
                    <a:pt x="230301" y="45948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002726" y="6177907"/>
              <a:ext cx="711835" cy="655955"/>
            </a:xfrm>
            <a:custGeom>
              <a:rect b="b" l="l" r="r" t="t"/>
              <a:pathLst>
                <a:path extrusionOk="0" h="655954" w="711835">
                  <a:moveTo>
                    <a:pt x="165335" y="329869"/>
                  </a:moveTo>
                  <a:lnTo>
                    <a:pt x="121400" y="323974"/>
                  </a:lnTo>
                  <a:lnTo>
                    <a:pt x="81910" y="307340"/>
                  </a:lnTo>
                  <a:lnTo>
                    <a:pt x="48444" y="281542"/>
                  </a:lnTo>
                  <a:lnTo>
                    <a:pt x="22584" y="248158"/>
                  </a:lnTo>
                  <a:lnTo>
                    <a:pt x="5909" y="208763"/>
                  </a:lnTo>
                  <a:lnTo>
                    <a:pt x="0" y="164934"/>
                  </a:lnTo>
                  <a:lnTo>
                    <a:pt x="5897" y="121106"/>
                  </a:lnTo>
                  <a:lnTo>
                    <a:pt x="22546" y="81711"/>
                  </a:lnTo>
                  <a:lnTo>
                    <a:pt x="48380" y="48327"/>
                  </a:lnTo>
                  <a:lnTo>
                    <a:pt x="81833" y="22529"/>
                  </a:lnTo>
                  <a:lnTo>
                    <a:pt x="121341" y="5895"/>
                  </a:lnTo>
                  <a:lnTo>
                    <a:pt x="165335" y="0"/>
                  </a:lnTo>
                  <a:lnTo>
                    <a:pt x="209270" y="5895"/>
                  </a:lnTo>
                  <a:lnTo>
                    <a:pt x="248761" y="22529"/>
                  </a:lnTo>
                  <a:lnTo>
                    <a:pt x="282226" y="48327"/>
                  </a:lnTo>
                  <a:lnTo>
                    <a:pt x="308086" y="81711"/>
                  </a:lnTo>
                  <a:lnTo>
                    <a:pt x="324761" y="121106"/>
                  </a:lnTo>
                  <a:lnTo>
                    <a:pt x="330671" y="164934"/>
                  </a:lnTo>
                  <a:lnTo>
                    <a:pt x="324761" y="208763"/>
                  </a:lnTo>
                  <a:lnTo>
                    <a:pt x="308086" y="248158"/>
                  </a:lnTo>
                  <a:lnTo>
                    <a:pt x="282226" y="281542"/>
                  </a:lnTo>
                  <a:lnTo>
                    <a:pt x="248761" y="307340"/>
                  </a:lnTo>
                  <a:lnTo>
                    <a:pt x="209270" y="323974"/>
                  </a:lnTo>
                  <a:lnTo>
                    <a:pt x="165335" y="329869"/>
                  </a:lnTo>
                  <a:close/>
                </a:path>
                <a:path extrusionOk="0" h="655954" w="711835">
                  <a:moveTo>
                    <a:pt x="593627" y="655453"/>
                  </a:moveTo>
                  <a:lnTo>
                    <a:pt x="372950" y="450913"/>
                  </a:lnTo>
                  <a:lnTo>
                    <a:pt x="372606" y="442683"/>
                  </a:lnTo>
                  <a:lnTo>
                    <a:pt x="482429" y="324726"/>
                  </a:lnTo>
                  <a:lnTo>
                    <a:pt x="490679" y="324383"/>
                  </a:lnTo>
                  <a:lnTo>
                    <a:pt x="706028" y="523951"/>
                  </a:lnTo>
                  <a:lnTo>
                    <a:pt x="711356" y="528751"/>
                  </a:lnTo>
                  <a:lnTo>
                    <a:pt x="711699" y="537152"/>
                  </a:lnTo>
                  <a:lnTo>
                    <a:pt x="601877" y="655110"/>
                  </a:lnTo>
                  <a:lnTo>
                    <a:pt x="593627" y="655453"/>
                  </a:lnTo>
                  <a:close/>
                </a:path>
              </a:pathLst>
            </a:custGeom>
            <a:solidFill>
              <a:srgbClr val="E4B9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1790986" y="5977310"/>
              <a:ext cx="887094" cy="857250"/>
            </a:xfrm>
            <a:custGeom>
              <a:rect b="b" l="l" r="r" t="t"/>
              <a:pathLst>
                <a:path extrusionOk="0" h="857250" w="887094">
                  <a:moveTo>
                    <a:pt x="52594" y="198120"/>
                  </a:moveTo>
                  <a:lnTo>
                    <a:pt x="48806" y="198120"/>
                  </a:lnTo>
                  <a:lnTo>
                    <a:pt x="46579" y="195580"/>
                  </a:lnTo>
                  <a:lnTo>
                    <a:pt x="45886" y="193040"/>
                  </a:lnTo>
                  <a:lnTo>
                    <a:pt x="47091" y="191770"/>
                  </a:lnTo>
                  <a:lnTo>
                    <a:pt x="74580" y="148590"/>
                  </a:lnTo>
                  <a:lnTo>
                    <a:pt x="107040" y="111760"/>
                  </a:lnTo>
                  <a:lnTo>
                    <a:pt x="143899" y="78740"/>
                  </a:lnTo>
                  <a:lnTo>
                    <a:pt x="184584" y="50800"/>
                  </a:lnTo>
                  <a:lnTo>
                    <a:pt x="228524" y="29210"/>
                  </a:lnTo>
                  <a:lnTo>
                    <a:pt x="275147" y="12700"/>
                  </a:lnTo>
                  <a:lnTo>
                    <a:pt x="323881" y="2540"/>
                  </a:lnTo>
                  <a:lnTo>
                    <a:pt x="374153" y="0"/>
                  </a:lnTo>
                  <a:lnTo>
                    <a:pt x="411741" y="1270"/>
                  </a:lnTo>
                  <a:lnTo>
                    <a:pt x="448636" y="6350"/>
                  </a:lnTo>
                  <a:lnTo>
                    <a:pt x="457658" y="8890"/>
                  </a:lnTo>
                  <a:lnTo>
                    <a:pt x="374153" y="8890"/>
                  </a:lnTo>
                  <a:lnTo>
                    <a:pt x="325088" y="11430"/>
                  </a:lnTo>
                  <a:lnTo>
                    <a:pt x="277518" y="21590"/>
                  </a:lnTo>
                  <a:lnTo>
                    <a:pt x="232008" y="36830"/>
                  </a:lnTo>
                  <a:lnTo>
                    <a:pt x="189117" y="58420"/>
                  </a:lnTo>
                  <a:lnTo>
                    <a:pt x="149409" y="85090"/>
                  </a:lnTo>
                  <a:lnTo>
                    <a:pt x="113445" y="118110"/>
                  </a:lnTo>
                  <a:lnTo>
                    <a:pt x="81787" y="154940"/>
                  </a:lnTo>
                  <a:lnTo>
                    <a:pt x="54997" y="195580"/>
                  </a:lnTo>
                  <a:lnTo>
                    <a:pt x="54137" y="196850"/>
                  </a:lnTo>
                  <a:lnTo>
                    <a:pt x="52594" y="198120"/>
                  </a:lnTo>
                  <a:close/>
                </a:path>
                <a:path extrusionOk="0" h="857250" w="887094">
                  <a:moveTo>
                    <a:pt x="518693" y="38100"/>
                  </a:moveTo>
                  <a:lnTo>
                    <a:pt x="482018" y="24130"/>
                  </a:lnTo>
                  <a:lnTo>
                    <a:pt x="410839" y="10160"/>
                  </a:lnTo>
                  <a:lnTo>
                    <a:pt x="374153" y="8890"/>
                  </a:lnTo>
                  <a:lnTo>
                    <a:pt x="457658" y="8890"/>
                  </a:lnTo>
                  <a:lnTo>
                    <a:pt x="484725" y="16510"/>
                  </a:lnTo>
                  <a:lnTo>
                    <a:pt x="519896" y="29210"/>
                  </a:lnTo>
                  <a:lnTo>
                    <a:pt x="522130" y="29210"/>
                  </a:lnTo>
                  <a:lnTo>
                    <a:pt x="523333" y="31750"/>
                  </a:lnTo>
                  <a:lnTo>
                    <a:pt x="521271" y="36830"/>
                  </a:lnTo>
                  <a:lnTo>
                    <a:pt x="518693" y="38100"/>
                  </a:lnTo>
                  <a:close/>
                </a:path>
                <a:path extrusionOk="0" h="857250" w="887094">
                  <a:moveTo>
                    <a:pt x="252472" y="96520"/>
                  </a:moveTo>
                  <a:lnTo>
                    <a:pt x="249722" y="95250"/>
                  </a:lnTo>
                  <a:lnTo>
                    <a:pt x="247659" y="90170"/>
                  </a:lnTo>
                  <a:lnTo>
                    <a:pt x="248691" y="87630"/>
                  </a:lnTo>
                  <a:lnTo>
                    <a:pt x="313162" y="66040"/>
                  </a:lnTo>
                  <a:lnTo>
                    <a:pt x="378622" y="59690"/>
                  </a:lnTo>
                  <a:lnTo>
                    <a:pt x="429266" y="63500"/>
                  </a:lnTo>
                  <a:lnTo>
                    <a:pt x="448701" y="68580"/>
                  </a:lnTo>
                  <a:lnTo>
                    <a:pt x="378622" y="68580"/>
                  </a:lnTo>
                  <a:lnTo>
                    <a:pt x="346475" y="69850"/>
                  </a:lnTo>
                  <a:lnTo>
                    <a:pt x="315053" y="74930"/>
                  </a:lnTo>
                  <a:lnTo>
                    <a:pt x="284436" y="83820"/>
                  </a:lnTo>
                  <a:lnTo>
                    <a:pt x="254706" y="95250"/>
                  </a:lnTo>
                  <a:lnTo>
                    <a:pt x="252472" y="96520"/>
                  </a:lnTo>
                  <a:close/>
                </a:path>
                <a:path extrusionOk="0" h="857250" w="887094">
                  <a:moveTo>
                    <a:pt x="633328" y="201930"/>
                  </a:moveTo>
                  <a:lnTo>
                    <a:pt x="627828" y="201930"/>
                  </a:lnTo>
                  <a:lnTo>
                    <a:pt x="626969" y="200660"/>
                  </a:lnTo>
                  <a:lnTo>
                    <a:pt x="596101" y="161290"/>
                  </a:lnTo>
                  <a:lnTo>
                    <a:pt x="559909" y="129540"/>
                  </a:lnTo>
                  <a:lnTo>
                    <a:pt x="519230" y="102870"/>
                  </a:lnTo>
                  <a:lnTo>
                    <a:pt x="474899" y="83820"/>
                  </a:lnTo>
                  <a:lnTo>
                    <a:pt x="427751" y="72390"/>
                  </a:lnTo>
                  <a:lnTo>
                    <a:pt x="378622" y="68580"/>
                  </a:lnTo>
                  <a:lnTo>
                    <a:pt x="448701" y="68580"/>
                  </a:lnTo>
                  <a:lnTo>
                    <a:pt x="523527" y="95250"/>
                  </a:lnTo>
                  <a:lnTo>
                    <a:pt x="565434" y="121920"/>
                  </a:lnTo>
                  <a:lnTo>
                    <a:pt x="602721" y="154940"/>
                  </a:lnTo>
                  <a:lnTo>
                    <a:pt x="634531" y="195580"/>
                  </a:lnTo>
                  <a:lnTo>
                    <a:pt x="635906" y="196850"/>
                  </a:lnTo>
                  <a:lnTo>
                    <a:pt x="635391" y="199390"/>
                  </a:lnTo>
                  <a:lnTo>
                    <a:pt x="633328" y="201930"/>
                  </a:lnTo>
                  <a:close/>
                </a:path>
                <a:path extrusionOk="0" h="857250" w="887094">
                  <a:moveTo>
                    <a:pt x="729917" y="485140"/>
                  </a:moveTo>
                  <a:lnTo>
                    <a:pt x="726652" y="485140"/>
                  </a:lnTo>
                  <a:lnTo>
                    <a:pt x="724246" y="483870"/>
                  </a:lnTo>
                  <a:lnTo>
                    <a:pt x="722871" y="481330"/>
                  </a:lnTo>
                  <a:lnTo>
                    <a:pt x="730425" y="453390"/>
                  </a:lnTo>
                  <a:lnTo>
                    <a:pt x="735309" y="426720"/>
                  </a:lnTo>
                  <a:lnTo>
                    <a:pt x="738229" y="400050"/>
                  </a:lnTo>
                  <a:lnTo>
                    <a:pt x="739198" y="373380"/>
                  </a:lnTo>
                  <a:lnTo>
                    <a:pt x="735769" y="323850"/>
                  </a:lnTo>
                  <a:lnTo>
                    <a:pt x="725699" y="275590"/>
                  </a:lnTo>
                  <a:lnTo>
                    <a:pt x="709313" y="228600"/>
                  </a:lnTo>
                  <a:lnTo>
                    <a:pt x="686934" y="185420"/>
                  </a:lnTo>
                  <a:lnTo>
                    <a:pt x="658889" y="144780"/>
                  </a:lnTo>
                  <a:lnTo>
                    <a:pt x="625501" y="109220"/>
                  </a:lnTo>
                  <a:lnTo>
                    <a:pt x="587096" y="77470"/>
                  </a:lnTo>
                  <a:lnTo>
                    <a:pt x="585205" y="74930"/>
                  </a:lnTo>
                  <a:lnTo>
                    <a:pt x="584690" y="72390"/>
                  </a:lnTo>
                  <a:lnTo>
                    <a:pt x="586237" y="71120"/>
                  </a:lnTo>
                  <a:lnTo>
                    <a:pt x="587783" y="68580"/>
                  </a:lnTo>
                  <a:lnTo>
                    <a:pt x="590533" y="68580"/>
                  </a:lnTo>
                  <a:lnTo>
                    <a:pt x="592596" y="69850"/>
                  </a:lnTo>
                  <a:lnTo>
                    <a:pt x="631968" y="101600"/>
                  </a:lnTo>
                  <a:lnTo>
                    <a:pt x="666191" y="139700"/>
                  </a:lnTo>
                  <a:lnTo>
                    <a:pt x="694933" y="180340"/>
                  </a:lnTo>
                  <a:lnTo>
                    <a:pt x="717863" y="224790"/>
                  </a:lnTo>
                  <a:lnTo>
                    <a:pt x="734651" y="273050"/>
                  </a:lnTo>
                  <a:lnTo>
                    <a:pt x="744967" y="321310"/>
                  </a:lnTo>
                  <a:lnTo>
                    <a:pt x="748479" y="373380"/>
                  </a:lnTo>
                  <a:lnTo>
                    <a:pt x="747453" y="400050"/>
                  </a:lnTo>
                  <a:lnTo>
                    <a:pt x="744397" y="427990"/>
                  </a:lnTo>
                  <a:lnTo>
                    <a:pt x="739343" y="454660"/>
                  </a:lnTo>
                  <a:lnTo>
                    <a:pt x="732323" y="481330"/>
                  </a:lnTo>
                  <a:lnTo>
                    <a:pt x="731808" y="483870"/>
                  </a:lnTo>
                  <a:lnTo>
                    <a:pt x="729917" y="485140"/>
                  </a:lnTo>
                  <a:close/>
                </a:path>
                <a:path extrusionOk="0" h="857250" w="887094">
                  <a:moveTo>
                    <a:pt x="376903" y="599440"/>
                  </a:moveTo>
                  <a:lnTo>
                    <a:pt x="329602" y="594360"/>
                  </a:lnTo>
                  <a:lnTo>
                    <a:pt x="285524" y="580390"/>
                  </a:lnTo>
                  <a:lnTo>
                    <a:pt x="245619" y="558800"/>
                  </a:lnTo>
                  <a:lnTo>
                    <a:pt x="210838" y="530860"/>
                  </a:lnTo>
                  <a:lnTo>
                    <a:pt x="182131" y="495300"/>
                  </a:lnTo>
                  <a:lnTo>
                    <a:pt x="160449" y="455930"/>
                  </a:lnTo>
                  <a:lnTo>
                    <a:pt x="146742" y="411480"/>
                  </a:lnTo>
                  <a:lnTo>
                    <a:pt x="141961" y="364490"/>
                  </a:lnTo>
                  <a:lnTo>
                    <a:pt x="146741" y="317500"/>
                  </a:lnTo>
                  <a:lnTo>
                    <a:pt x="160448" y="274320"/>
                  </a:lnTo>
                  <a:lnTo>
                    <a:pt x="182130" y="233680"/>
                  </a:lnTo>
                  <a:lnTo>
                    <a:pt x="210837" y="199390"/>
                  </a:lnTo>
                  <a:lnTo>
                    <a:pt x="245618" y="170180"/>
                  </a:lnTo>
                  <a:lnTo>
                    <a:pt x="285524" y="148590"/>
                  </a:lnTo>
                  <a:lnTo>
                    <a:pt x="329602" y="135890"/>
                  </a:lnTo>
                  <a:lnTo>
                    <a:pt x="376903" y="130810"/>
                  </a:lnTo>
                  <a:lnTo>
                    <a:pt x="424204" y="135890"/>
                  </a:lnTo>
                  <a:lnTo>
                    <a:pt x="437428" y="139700"/>
                  </a:lnTo>
                  <a:lnTo>
                    <a:pt x="377075" y="139700"/>
                  </a:lnTo>
                  <a:lnTo>
                    <a:pt x="331646" y="144780"/>
                  </a:lnTo>
                  <a:lnTo>
                    <a:pt x="289294" y="157480"/>
                  </a:lnTo>
                  <a:lnTo>
                    <a:pt x="250938" y="177800"/>
                  </a:lnTo>
                  <a:lnTo>
                    <a:pt x="217497" y="205740"/>
                  </a:lnTo>
                  <a:lnTo>
                    <a:pt x="189888" y="238760"/>
                  </a:lnTo>
                  <a:lnTo>
                    <a:pt x="169030" y="276860"/>
                  </a:lnTo>
                  <a:lnTo>
                    <a:pt x="155842" y="320040"/>
                  </a:lnTo>
                  <a:lnTo>
                    <a:pt x="151242" y="364490"/>
                  </a:lnTo>
                  <a:lnTo>
                    <a:pt x="155842" y="410210"/>
                  </a:lnTo>
                  <a:lnTo>
                    <a:pt x="169030" y="452120"/>
                  </a:lnTo>
                  <a:lnTo>
                    <a:pt x="189888" y="490220"/>
                  </a:lnTo>
                  <a:lnTo>
                    <a:pt x="217497" y="524510"/>
                  </a:lnTo>
                  <a:lnTo>
                    <a:pt x="250938" y="551180"/>
                  </a:lnTo>
                  <a:lnTo>
                    <a:pt x="289294" y="572770"/>
                  </a:lnTo>
                  <a:lnTo>
                    <a:pt x="331646" y="585470"/>
                  </a:lnTo>
                  <a:lnTo>
                    <a:pt x="377075" y="590550"/>
                  </a:lnTo>
                  <a:lnTo>
                    <a:pt x="440470" y="590550"/>
                  </a:lnTo>
                  <a:lnTo>
                    <a:pt x="412316" y="596900"/>
                  </a:lnTo>
                  <a:lnTo>
                    <a:pt x="376903" y="599440"/>
                  </a:lnTo>
                  <a:close/>
                </a:path>
                <a:path extrusionOk="0" h="857250" w="887094">
                  <a:moveTo>
                    <a:pt x="129413" y="544830"/>
                  </a:moveTo>
                  <a:lnTo>
                    <a:pt x="127177" y="544830"/>
                  </a:lnTo>
                  <a:lnTo>
                    <a:pt x="125634" y="543560"/>
                  </a:lnTo>
                  <a:lnTo>
                    <a:pt x="101125" y="501650"/>
                  </a:lnTo>
                  <a:lnTo>
                    <a:pt x="83953" y="458470"/>
                  </a:lnTo>
                  <a:lnTo>
                    <a:pt x="73484" y="414020"/>
                  </a:lnTo>
                  <a:lnTo>
                    <a:pt x="69944" y="367030"/>
                  </a:lnTo>
                  <a:lnTo>
                    <a:pt x="74181" y="316230"/>
                  </a:lnTo>
                  <a:lnTo>
                    <a:pt x="86593" y="267970"/>
                  </a:lnTo>
                  <a:lnTo>
                    <a:pt x="106736" y="222250"/>
                  </a:lnTo>
                  <a:lnTo>
                    <a:pt x="134162" y="179070"/>
                  </a:lnTo>
                  <a:lnTo>
                    <a:pt x="168425" y="142240"/>
                  </a:lnTo>
                  <a:lnTo>
                    <a:pt x="170319" y="139700"/>
                  </a:lnTo>
                  <a:lnTo>
                    <a:pt x="173066" y="139700"/>
                  </a:lnTo>
                  <a:lnTo>
                    <a:pt x="174784" y="142240"/>
                  </a:lnTo>
                  <a:lnTo>
                    <a:pt x="176503" y="143510"/>
                  </a:lnTo>
                  <a:lnTo>
                    <a:pt x="176331" y="146050"/>
                  </a:lnTo>
                  <a:lnTo>
                    <a:pt x="174613" y="148590"/>
                  </a:lnTo>
                  <a:lnTo>
                    <a:pt x="141461" y="184150"/>
                  </a:lnTo>
                  <a:lnTo>
                    <a:pt x="114902" y="226060"/>
                  </a:lnTo>
                  <a:lnTo>
                    <a:pt x="95380" y="270510"/>
                  </a:lnTo>
                  <a:lnTo>
                    <a:pt x="83342" y="317500"/>
                  </a:lnTo>
                  <a:lnTo>
                    <a:pt x="79230" y="367030"/>
                  </a:lnTo>
                  <a:lnTo>
                    <a:pt x="82646" y="412750"/>
                  </a:lnTo>
                  <a:lnTo>
                    <a:pt x="92763" y="455930"/>
                  </a:lnTo>
                  <a:lnTo>
                    <a:pt x="109390" y="497840"/>
                  </a:lnTo>
                  <a:lnTo>
                    <a:pt x="132333" y="537210"/>
                  </a:lnTo>
                  <a:lnTo>
                    <a:pt x="133710" y="538480"/>
                  </a:lnTo>
                  <a:lnTo>
                    <a:pt x="133193" y="542290"/>
                  </a:lnTo>
                  <a:lnTo>
                    <a:pt x="131132" y="543560"/>
                  </a:lnTo>
                  <a:lnTo>
                    <a:pt x="130273" y="543560"/>
                  </a:lnTo>
                  <a:lnTo>
                    <a:pt x="129413" y="544830"/>
                  </a:lnTo>
                  <a:close/>
                </a:path>
                <a:path extrusionOk="0" h="857250" w="887094">
                  <a:moveTo>
                    <a:pt x="440470" y="590550"/>
                  </a:moveTo>
                  <a:lnTo>
                    <a:pt x="377075" y="590550"/>
                  </a:lnTo>
                  <a:lnTo>
                    <a:pt x="422553" y="585470"/>
                  </a:lnTo>
                  <a:lnTo>
                    <a:pt x="464928" y="572770"/>
                  </a:lnTo>
                  <a:lnTo>
                    <a:pt x="503287" y="551180"/>
                  </a:lnTo>
                  <a:lnTo>
                    <a:pt x="536718" y="524510"/>
                  </a:lnTo>
                  <a:lnTo>
                    <a:pt x="564307" y="491490"/>
                  </a:lnTo>
                  <a:lnTo>
                    <a:pt x="585144" y="452120"/>
                  </a:lnTo>
                  <a:lnTo>
                    <a:pt x="598315" y="410210"/>
                  </a:lnTo>
                  <a:lnTo>
                    <a:pt x="602908" y="364490"/>
                  </a:lnTo>
                  <a:lnTo>
                    <a:pt x="598308" y="320040"/>
                  </a:lnTo>
                  <a:lnTo>
                    <a:pt x="585120" y="276860"/>
                  </a:lnTo>
                  <a:lnTo>
                    <a:pt x="564262" y="238760"/>
                  </a:lnTo>
                  <a:lnTo>
                    <a:pt x="536653" y="205740"/>
                  </a:lnTo>
                  <a:lnTo>
                    <a:pt x="503212" y="177800"/>
                  </a:lnTo>
                  <a:lnTo>
                    <a:pt x="464856" y="157480"/>
                  </a:lnTo>
                  <a:lnTo>
                    <a:pt x="422504" y="144780"/>
                  </a:lnTo>
                  <a:lnTo>
                    <a:pt x="377075" y="139700"/>
                  </a:lnTo>
                  <a:lnTo>
                    <a:pt x="437428" y="139700"/>
                  </a:lnTo>
                  <a:lnTo>
                    <a:pt x="508188" y="170180"/>
                  </a:lnTo>
                  <a:lnTo>
                    <a:pt x="542969" y="199390"/>
                  </a:lnTo>
                  <a:lnTo>
                    <a:pt x="571676" y="233680"/>
                  </a:lnTo>
                  <a:lnTo>
                    <a:pt x="593358" y="274320"/>
                  </a:lnTo>
                  <a:lnTo>
                    <a:pt x="607065" y="317500"/>
                  </a:lnTo>
                  <a:lnTo>
                    <a:pt x="611845" y="364490"/>
                  </a:lnTo>
                  <a:lnTo>
                    <a:pt x="609200" y="400050"/>
                  </a:lnTo>
                  <a:lnTo>
                    <a:pt x="601511" y="434340"/>
                  </a:lnTo>
                  <a:lnTo>
                    <a:pt x="589150" y="466090"/>
                  </a:lnTo>
                  <a:lnTo>
                    <a:pt x="572487" y="495300"/>
                  </a:lnTo>
                  <a:lnTo>
                    <a:pt x="580884" y="502920"/>
                  </a:lnTo>
                  <a:lnTo>
                    <a:pt x="567331" y="502920"/>
                  </a:lnTo>
                  <a:lnTo>
                    <a:pt x="555830" y="516890"/>
                  </a:lnTo>
                  <a:lnTo>
                    <a:pt x="543248" y="530860"/>
                  </a:lnTo>
                  <a:lnTo>
                    <a:pt x="529604" y="543560"/>
                  </a:lnTo>
                  <a:lnTo>
                    <a:pt x="514912" y="554990"/>
                  </a:lnTo>
                  <a:lnTo>
                    <a:pt x="520476" y="560070"/>
                  </a:lnTo>
                  <a:lnTo>
                    <a:pt x="507178" y="560070"/>
                  </a:lnTo>
                  <a:lnTo>
                    <a:pt x="477856" y="576580"/>
                  </a:lnTo>
                  <a:lnTo>
                    <a:pt x="446101" y="589280"/>
                  </a:lnTo>
                  <a:lnTo>
                    <a:pt x="440470" y="590550"/>
                  </a:lnTo>
                  <a:close/>
                </a:path>
                <a:path extrusionOk="0" h="857250" w="887094">
                  <a:moveTo>
                    <a:pt x="203146" y="702310"/>
                  </a:moveTo>
                  <a:lnTo>
                    <a:pt x="197990" y="702310"/>
                  </a:lnTo>
                  <a:lnTo>
                    <a:pt x="154399" y="674370"/>
                  </a:lnTo>
                  <a:lnTo>
                    <a:pt x="115503" y="642620"/>
                  </a:lnTo>
                  <a:lnTo>
                    <a:pt x="81646" y="605790"/>
                  </a:lnTo>
                  <a:lnTo>
                    <a:pt x="53172" y="565150"/>
                  </a:lnTo>
                  <a:lnTo>
                    <a:pt x="30426" y="520700"/>
                  </a:lnTo>
                  <a:lnTo>
                    <a:pt x="13752" y="473710"/>
                  </a:lnTo>
                  <a:lnTo>
                    <a:pt x="3495" y="424180"/>
                  </a:lnTo>
                  <a:lnTo>
                    <a:pt x="85" y="373380"/>
                  </a:lnTo>
                  <a:lnTo>
                    <a:pt x="0" y="369570"/>
                  </a:lnTo>
                  <a:lnTo>
                    <a:pt x="2061" y="368300"/>
                  </a:lnTo>
                  <a:lnTo>
                    <a:pt x="7217" y="368300"/>
                  </a:lnTo>
                  <a:lnTo>
                    <a:pt x="9278" y="369570"/>
                  </a:lnTo>
                  <a:lnTo>
                    <a:pt x="9363" y="373380"/>
                  </a:lnTo>
                  <a:lnTo>
                    <a:pt x="12693" y="422910"/>
                  </a:lnTo>
                  <a:lnTo>
                    <a:pt x="22710" y="471170"/>
                  </a:lnTo>
                  <a:lnTo>
                    <a:pt x="38988" y="516890"/>
                  </a:lnTo>
                  <a:lnTo>
                    <a:pt x="61182" y="560070"/>
                  </a:lnTo>
                  <a:lnTo>
                    <a:pt x="88952" y="599440"/>
                  </a:lnTo>
                  <a:lnTo>
                    <a:pt x="121953" y="636270"/>
                  </a:lnTo>
                  <a:lnTo>
                    <a:pt x="159845" y="666750"/>
                  </a:lnTo>
                  <a:lnTo>
                    <a:pt x="202283" y="693420"/>
                  </a:lnTo>
                  <a:lnTo>
                    <a:pt x="204345" y="694690"/>
                  </a:lnTo>
                  <a:lnTo>
                    <a:pt x="205205" y="698500"/>
                  </a:lnTo>
                  <a:lnTo>
                    <a:pt x="204002" y="699770"/>
                  </a:lnTo>
                  <a:lnTo>
                    <a:pt x="203146" y="702310"/>
                  </a:lnTo>
                  <a:close/>
                </a:path>
                <a:path extrusionOk="0" h="857250" w="887094">
                  <a:moveTo>
                    <a:pt x="587141" y="609600"/>
                  </a:moveTo>
                  <a:lnTo>
                    <a:pt x="574722" y="609600"/>
                  </a:lnTo>
                  <a:lnTo>
                    <a:pt x="625079" y="556260"/>
                  </a:lnTo>
                  <a:lnTo>
                    <a:pt x="567331" y="502920"/>
                  </a:lnTo>
                  <a:lnTo>
                    <a:pt x="580884" y="502920"/>
                  </a:lnTo>
                  <a:lnTo>
                    <a:pt x="631266" y="548640"/>
                  </a:lnTo>
                  <a:lnTo>
                    <a:pt x="643758" y="548640"/>
                  </a:lnTo>
                  <a:lnTo>
                    <a:pt x="587141" y="609600"/>
                  </a:lnTo>
                  <a:close/>
                </a:path>
                <a:path extrusionOk="0" h="857250" w="887094">
                  <a:moveTo>
                    <a:pt x="643758" y="548640"/>
                  </a:moveTo>
                  <a:lnTo>
                    <a:pt x="631266" y="548640"/>
                  </a:lnTo>
                  <a:lnTo>
                    <a:pt x="642953" y="537210"/>
                  </a:lnTo>
                  <a:lnTo>
                    <a:pt x="651954" y="529590"/>
                  </a:lnTo>
                  <a:lnTo>
                    <a:pt x="662374" y="528320"/>
                  </a:lnTo>
                  <a:lnTo>
                    <a:pt x="672922" y="529590"/>
                  </a:lnTo>
                  <a:lnTo>
                    <a:pt x="682310" y="534670"/>
                  </a:lnTo>
                  <a:lnTo>
                    <a:pt x="685041" y="537210"/>
                  </a:lnTo>
                  <a:lnTo>
                    <a:pt x="658421" y="537210"/>
                  </a:lnTo>
                  <a:lnTo>
                    <a:pt x="653265" y="538480"/>
                  </a:lnTo>
                  <a:lnTo>
                    <a:pt x="649655" y="542290"/>
                  </a:lnTo>
                  <a:lnTo>
                    <a:pt x="643758" y="548640"/>
                  </a:lnTo>
                  <a:close/>
                </a:path>
                <a:path extrusionOk="0" h="857250" w="887094">
                  <a:moveTo>
                    <a:pt x="792992" y="847090"/>
                  </a:moveTo>
                  <a:lnTo>
                    <a:pt x="773249" y="847090"/>
                  </a:lnTo>
                  <a:lnTo>
                    <a:pt x="780245" y="845820"/>
                  </a:lnTo>
                  <a:lnTo>
                    <a:pt x="786289" y="842010"/>
                  </a:lnTo>
                  <a:lnTo>
                    <a:pt x="872395" y="749300"/>
                  </a:lnTo>
                  <a:lnTo>
                    <a:pt x="876270" y="742950"/>
                  </a:lnTo>
                  <a:lnTo>
                    <a:pt x="877357" y="735330"/>
                  </a:lnTo>
                  <a:lnTo>
                    <a:pt x="875706" y="728980"/>
                  </a:lnTo>
                  <a:lnTo>
                    <a:pt x="871363" y="722630"/>
                  </a:lnTo>
                  <a:lnTo>
                    <a:pt x="676123" y="542290"/>
                  </a:lnTo>
                  <a:lnTo>
                    <a:pt x="672514" y="538480"/>
                  </a:lnTo>
                  <a:lnTo>
                    <a:pt x="667873" y="537210"/>
                  </a:lnTo>
                  <a:lnTo>
                    <a:pt x="685041" y="537210"/>
                  </a:lnTo>
                  <a:lnTo>
                    <a:pt x="883050" y="721360"/>
                  </a:lnTo>
                  <a:lnTo>
                    <a:pt x="886144" y="727710"/>
                  </a:lnTo>
                  <a:lnTo>
                    <a:pt x="886831" y="742950"/>
                  </a:lnTo>
                  <a:lnTo>
                    <a:pt x="884082" y="749300"/>
                  </a:lnTo>
                  <a:lnTo>
                    <a:pt x="879097" y="755650"/>
                  </a:lnTo>
                  <a:lnTo>
                    <a:pt x="792992" y="847090"/>
                  </a:lnTo>
                  <a:close/>
                </a:path>
                <a:path extrusionOk="0" h="857250" w="887094">
                  <a:moveTo>
                    <a:pt x="779930" y="857250"/>
                  </a:moveTo>
                  <a:lnTo>
                    <a:pt x="765837" y="857250"/>
                  </a:lnTo>
                  <a:lnTo>
                    <a:pt x="758963" y="854710"/>
                  </a:lnTo>
                  <a:lnTo>
                    <a:pt x="753635" y="849630"/>
                  </a:lnTo>
                  <a:lnTo>
                    <a:pt x="552895" y="662940"/>
                  </a:lnTo>
                  <a:lnTo>
                    <a:pt x="549801" y="656590"/>
                  </a:lnTo>
                  <a:lnTo>
                    <a:pt x="549113" y="641350"/>
                  </a:lnTo>
                  <a:lnTo>
                    <a:pt x="551863" y="635000"/>
                  </a:lnTo>
                  <a:lnTo>
                    <a:pt x="556847" y="628650"/>
                  </a:lnTo>
                  <a:lnTo>
                    <a:pt x="568534" y="617220"/>
                  </a:lnTo>
                  <a:lnTo>
                    <a:pt x="507178" y="560070"/>
                  </a:lnTo>
                  <a:lnTo>
                    <a:pt x="520476" y="560070"/>
                  </a:lnTo>
                  <a:lnTo>
                    <a:pt x="574722" y="609600"/>
                  </a:lnTo>
                  <a:lnTo>
                    <a:pt x="587141" y="609600"/>
                  </a:lnTo>
                  <a:lnTo>
                    <a:pt x="563550" y="635000"/>
                  </a:lnTo>
                  <a:lnTo>
                    <a:pt x="560113" y="638810"/>
                  </a:lnTo>
                  <a:lnTo>
                    <a:pt x="558394" y="643890"/>
                  </a:lnTo>
                  <a:lnTo>
                    <a:pt x="558738" y="654050"/>
                  </a:lnTo>
                  <a:lnTo>
                    <a:pt x="560972" y="657860"/>
                  </a:lnTo>
                  <a:lnTo>
                    <a:pt x="564581" y="661670"/>
                  </a:lnTo>
                  <a:lnTo>
                    <a:pt x="759822" y="843280"/>
                  </a:lnTo>
                  <a:lnTo>
                    <a:pt x="766157" y="847090"/>
                  </a:lnTo>
                  <a:lnTo>
                    <a:pt x="792992" y="847090"/>
                  </a:lnTo>
                  <a:lnTo>
                    <a:pt x="787493" y="853440"/>
                  </a:lnTo>
                  <a:lnTo>
                    <a:pt x="779930" y="857250"/>
                  </a:lnTo>
                  <a:close/>
                </a:path>
                <a:path extrusionOk="0" h="857250" w="887094">
                  <a:moveTo>
                    <a:pt x="402511" y="674370"/>
                  </a:moveTo>
                  <a:lnTo>
                    <a:pt x="378622" y="674370"/>
                  </a:lnTo>
                  <a:lnTo>
                    <a:pt x="323979" y="670560"/>
                  </a:lnTo>
                  <a:lnTo>
                    <a:pt x="271463" y="655320"/>
                  </a:lnTo>
                  <a:lnTo>
                    <a:pt x="222298" y="632460"/>
                  </a:lnTo>
                  <a:lnTo>
                    <a:pt x="177710" y="600710"/>
                  </a:lnTo>
                  <a:lnTo>
                    <a:pt x="175819" y="599440"/>
                  </a:lnTo>
                  <a:lnTo>
                    <a:pt x="175647" y="595630"/>
                  </a:lnTo>
                  <a:lnTo>
                    <a:pt x="177194" y="594360"/>
                  </a:lnTo>
                  <a:lnTo>
                    <a:pt x="178913" y="591820"/>
                  </a:lnTo>
                  <a:lnTo>
                    <a:pt x="181663" y="591820"/>
                  </a:lnTo>
                  <a:lnTo>
                    <a:pt x="183553" y="594360"/>
                  </a:lnTo>
                  <a:lnTo>
                    <a:pt x="226791" y="624840"/>
                  </a:lnTo>
                  <a:lnTo>
                    <a:pt x="274492" y="647700"/>
                  </a:lnTo>
                  <a:lnTo>
                    <a:pt x="325448" y="661670"/>
                  </a:lnTo>
                  <a:lnTo>
                    <a:pt x="378450" y="665480"/>
                  </a:lnTo>
                  <a:lnTo>
                    <a:pt x="401824" y="665480"/>
                  </a:lnTo>
                  <a:lnTo>
                    <a:pt x="404058" y="666750"/>
                  </a:lnTo>
                  <a:lnTo>
                    <a:pt x="404402" y="671830"/>
                  </a:lnTo>
                  <a:lnTo>
                    <a:pt x="402511" y="674370"/>
                  </a:lnTo>
                  <a:close/>
                </a:path>
                <a:path extrusionOk="0" h="857250" w="887094">
                  <a:moveTo>
                    <a:pt x="374153" y="745490"/>
                  </a:moveTo>
                  <a:lnTo>
                    <a:pt x="371575" y="745490"/>
                  </a:lnTo>
                  <a:lnTo>
                    <a:pt x="369513" y="744220"/>
                  </a:lnTo>
                  <a:lnTo>
                    <a:pt x="369513" y="739140"/>
                  </a:lnTo>
                  <a:lnTo>
                    <a:pt x="371575" y="736600"/>
                  </a:lnTo>
                  <a:lnTo>
                    <a:pt x="374153" y="736600"/>
                  </a:lnTo>
                  <a:lnTo>
                    <a:pt x="417571" y="734060"/>
                  </a:lnTo>
                  <a:lnTo>
                    <a:pt x="459829" y="726440"/>
                  </a:lnTo>
                  <a:lnTo>
                    <a:pt x="500797" y="713740"/>
                  </a:lnTo>
                  <a:lnTo>
                    <a:pt x="540348" y="697230"/>
                  </a:lnTo>
                  <a:lnTo>
                    <a:pt x="542583" y="695960"/>
                  </a:lnTo>
                  <a:lnTo>
                    <a:pt x="545332" y="697230"/>
                  </a:lnTo>
                  <a:lnTo>
                    <a:pt x="546535" y="698500"/>
                  </a:lnTo>
                  <a:lnTo>
                    <a:pt x="547739" y="701040"/>
                  </a:lnTo>
                  <a:lnTo>
                    <a:pt x="546879" y="703580"/>
                  </a:lnTo>
                  <a:lnTo>
                    <a:pt x="544473" y="704850"/>
                  </a:lnTo>
                  <a:lnTo>
                    <a:pt x="503891" y="722630"/>
                  </a:lnTo>
                  <a:lnTo>
                    <a:pt x="461891" y="735330"/>
                  </a:lnTo>
                  <a:lnTo>
                    <a:pt x="418602" y="742950"/>
                  </a:lnTo>
                  <a:lnTo>
                    <a:pt x="374153" y="745490"/>
                  </a:lnTo>
                  <a:close/>
                </a:path>
              </a:pathLst>
            </a:custGeom>
            <a:solidFill>
              <a:srgbClr val="09417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054114" y="6216140"/>
              <a:ext cx="214489" cy="6995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3"/>
          <p:cNvGrpSpPr/>
          <p:nvPr/>
        </p:nvGrpSpPr>
        <p:grpSpPr>
          <a:xfrm>
            <a:off x="1366863" y="8062432"/>
            <a:ext cx="1678939" cy="1875789"/>
            <a:chOff x="1366863" y="8062432"/>
            <a:chExt cx="1678939" cy="1875789"/>
          </a:xfrm>
        </p:grpSpPr>
        <p:sp>
          <p:nvSpPr>
            <p:cNvPr id="258" name="Google Shape;258;p23"/>
            <p:cNvSpPr/>
            <p:nvPr/>
          </p:nvSpPr>
          <p:spPr>
            <a:xfrm>
              <a:off x="1366863" y="8062432"/>
              <a:ext cx="1678939" cy="1875789"/>
            </a:xfrm>
            <a:custGeom>
              <a:rect b="b" l="l" r="r" t="t"/>
              <a:pathLst>
                <a:path extrusionOk="0" h="1875790" w="1678939">
                  <a:moveTo>
                    <a:pt x="699716" y="1855911"/>
                  </a:moveTo>
                  <a:lnTo>
                    <a:pt x="651044" y="1865256"/>
                  </a:lnTo>
                  <a:lnTo>
                    <a:pt x="601819" y="1871750"/>
                  </a:lnTo>
                  <a:lnTo>
                    <a:pt x="552102" y="1875237"/>
                  </a:lnTo>
                  <a:lnTo>
                    <a:pt x="504514" y="1875298"/>
                  </a:lnTo>
                  <a:lnTo>
                    <a:pt x="457299" y="1872013"/>
                  </a:lnTo>
                  <a:lnTo>
                    <a:pt x="410771" y="1865277"/>
                  </a:lnTo>
                  <a:lnTo>
                    <a:pt x="365249" y="1854983"/>
                  </a:lnTo>
                  <a:lnTo>
                    <a:pt x="321050" y="1841026"/>
                  </a:lnTo>
                  <a:lnTo>
                    <a:pt x="278489" y="1823299"/>
                  </a:lnTo>
                  <a:lnTo>
                    <a:pt x="237885" y="1801698"/>
                  </a:lnTo>
                  <a:lnTo>
                    <a:pt x="199555" y="1776116"/>
                  </a:lnTo>
                  <a:lnTo>
                    <a:pt x="163814" y="1746448"/>
                  </a:lnTo>
                  <a:lnTo>
                    <a:pt x="130981" y="1712587"/>
                  </a:lnTo>
                  <a:lnTo>
                    <a:pt x="101371" y="1674428"/>
                  </a:lnTo>
                  <a:lnTo>
                    <a:pt x="74571" y="1631148"/>
                  </a:lnTo>
                  <a:lnTo>
                    <a:pt x="52329" y="1586128"/>
                  </a:lnTo>
                  <a:lnTo>
                    <a:pt x="34384" y="1539617"/>
                  </a:lnTo>
                  <a:lnTo>
                    <a:pt x="20476" y="1491866"/>
                  </a:lnTo>
                  <a:lnTo>
                    <a:pt x="10344" y="1443124"/>
                  </a:lnTo>
                  <a:lnTo>
                    <a:pt x="3727" y="1393642"/>
                  </a:lnTo>
                  <a:lnTo>
                    <a:pt x="366" y="1343669"/>
                  </a:lnTo>
                  <a:lnTo>
                    <a:pt x="0" y="1293456"/>
                  </a:lnTo>
                  <a:lnTo>
                    <a:pt x="2367" y="1243251"/>
                  </a:lnTo>
                  <a:lnTo>
                    <a:pt x="7209" y="1193306"/>
                  </a:lnTo>
                  <a:lnTo>
                    <a:pt x="14263" y="1143871"/>
                  </a:lnTo>
                  <a:lnTo>
                    <a:pt x="23437" y="1093189"/>
                  </a:lnTo>
                  <a:lnTo>
                    <a:pt x="34083" y="1042885"/>
                  </a:lnTo>
                  <a:lnTo>
                    <a:pt x="45900" y="992883"/>
                  </a:lnTo>
                  <a:lnTo>
                    <a:pt x="58588" y="943109"/>
                  </a:lnTo>
                  <a:lnTo>
                    <a:pt x="71847" y="893491"/>
                  </a:lnTo>
                  <a:lnTo>
                    <a:pt x="98874" y="794422"/>
                  </a:lnTo>
                  <a:lnTo>
                    <a:pt x="112043" y="744824"/>
                  </a:lnTo>
                  <a:lnTo>
                    <a:pt x="124581" y="695085"/>
                  </a:lnTo>
                  <a:lnTo>
                    <a:pt x="136188" y="645130"/>
                  </a:lnTo>
                  <a:lnTo>
                    <a:pt x="146564" y="594886"/>
                  </a:lnTo>
                  <a:lnTo>
                    <a:pt x="155409" y="544279"/>
                  </a:lnTo>
                  <a:lnTo>
                    <a:pt x="163943" y="490569"/>
                  </a:lnTo>
                  <a:lnTo>
                    <a:pt x="173499" y="437118"/>
                  </a:lnTo>
                  <a:lnTo>
                    <a:pt x="185499" y="384367"/>
                  </a:lnTo>
                  <a:lnTo>
                    <a:pt x="201369" y="332757"/>
                  </a:lnTo>
                  <a:lnTo>
                    <a:pt x="222533" y="282730"/>
                  </a:lnTo>
                  <a:lnTo>
                    <a:pt x="246040" y="240401"/>
                  </a:lnTo>
                  <a:lnTo>
                    <a:pt x="273758" y="200480"/>
                  </a:lnTo>
                  <a:lnTo>
                    <a:pt x="305262" y="163337"/>
                  </a:lnTo>
                  <a:lnTo>
                    <a:pt x="340127" y="129338"/>
                  </a:lnTo>
                  <a:lnTo>
                    <a:pt x="377928" y="98854"/>
                  </a:lnTo>
                  <a:lnTo>
                    <a:pt x="417646" y="72147"/>
                  </a:lnTo>
                  <a:lnTo>
                    <a:pt x="459613" y="49128"/>
                  </a:lnTo>
                  <a:lnTo>
                    <a:pt x="503492" y="30072"/>
                  </a:lnTo>
                  <a:lnTo>
                    <a:pt x="548948" y="15255"/>
                  </a:lnTo>
                  <a:lnTo>
                    <a:pt x="595642" y="4954"/>
                  </a:lnTo>
                  <a:lnTo>
                    <a:pt x="643758" y="0"/>
                  </a:lnTo>
                  <a:lnTo>
                    <a:pt x="692784" y="434"/>
                  </a:lnTo>
                  <a:lnTo>
                    <a:pt x="741992" y="5204"/>
                  </a:lnTo>
                  <a:lnTo>
                    <a:pt x="790655" y="13259"/>
                  </a:lnTo>
                  <a:lnTo>
                    <a:pt x="838044" y="23546"/>
                  </a:lnTo>
                  <a:lnTo>
                    <a:pt x="885607" y="36170"/>
                  </a:lnTo>
                  <a:lnTo>
                    <a:pt x="932228" y="51378"/>
                  </a:lnTo>
                  <a:lnTo>
                    <a:pt x="977906" y="68997"/>
                  </a:lnTo>
                  <a:lnTo>
                    <a:pt x="1022641" y="88854"/>
                  </a:lnTo>
                  <a:lnTo>
                    <a:pt x="1066432" y="110779"/>
                  </a:lnTo>
                  <a:lnTo>
                    <a:pt x="1109279" y="134596"/>
                  </a:lnTo>
                  <a:lnTo>
                    <a:pt x="1151182" y="160136"/>
                  </a:lnTo>
                  <a:lnTo>
                    <a:pt x="1192139" y="187224"/>
                  </a:lnTo>
                  <a:lnTo>
                    <a:pt x="1232151" y="215688"/>
                  </a:lnTo>
                  <a:lnTo>
                    <a:pt x="1271217" y="245357"/>
                  </a:lnTo>
                  <a:lnTo>
                    <a:pt x="1310658" y="277049"/>
                  </a:lnTo>
                  <a:lnTo>
                    <a:pt x="1349357" y="309849"/>
                  </a:lnTo>
                  <a:lnTo>
                    <a:pt x="1387088" y="343828"/>
                  </a:lnTo>
                  <a:lnTo>
                    <a:pt x="1423627" y="379057"/>
                  </a:lnTo>
                  <a:lnTo>
                    <a:pt x="1458747" y="415610"/>
                  </a:lnTo>
                  <a:lnTo>
                    <a:pt x="1492221" y="453556"/>
                  </a:lnTo>
                  <a:lnTo>
                    <a:pt x="1523826" y="492967"/>
                  </a:lnTo>
                  <a:lnTo>
                    <a:pt x="1553334" y="533916"/>
                  </a:lnTo>
                  <a:lnTo>
                    <a:pt x="1580519" y="576473"/>
                  </a:lnTo>
                  <a:lnTo>
                    <a:pt x="1605157" y="620710"/>
                  </a:lnTo>
                  <a:lnTo>
                    <a:pt x="1627020" y="666699"/>
                  </a:lnTo>
                  <a:lnTo>
                    <a:pt x="1648722" y="725038"/>
                  </a:lnTo>
                  <a:lnTo>
                    <a:pt x="1665334" y="785947"/>
                  </a:lnTo>
                  <a:lnTo>
                    <a:pt x="1674136" y="836376"/>
                  </a:lnTo>
                  <a:lnTo>
                    <a:pt x="1678695" y="887382"/>
                  </a:lnTo>
                  <a:lnTo>
                    <a:pt x="1678805" y="938541"/>
                  </a:lnTo>
                  <a:lnTo>
                    <a:pt x="1674262" y="989426"/>
                  </a:lnTo>
                  <a:lnTo>
                    <a:pt x="1664861" y="1039612"/>
                  </a:lnTo>
                  <a:lnTo>
                    <a:pt x="1649349" y="1090466"/>
                  </a:lnTo>
                  <a:lnTo>
                    <a:pt x="1628205" y="1138561"/>
                  </a:lnTo>
                  <a:lnTo>
                    <a:pt x="1602190" y="1184142"/>
                  </a:lnTo>
                  <a:lnTo>
                    <a:pt x="1572070" y="1227455"/>
                  </a:lnTo>
                  <a:lnTo>
                    <a:pt x="1538606" y="1268744"/>
                  </a:lnTo>
                  <a:lnTo>
                    <a:pt x="1505978" y="1305450"/>
                  </a:lnTo>
                  <a:lnTo>
                    <a:pt x="1472339" y="1341354"/>
                  </a:lnTo>
                  <a:lnTo>
                    <a:pt x="1437896" y="1376579"/>
                  </a:lnTo>
                  <a:lnTo>
                    <a:pt x="1402853" y="1411245"/>
                  </a:lnTo>
                  <a:lnTo>
                    <a:pt x="1367418" y="1445474"/>
                  </a:lnTo>
                  <a:lnTo>
                    <a:pt x="1331795" y="1479388"/>
                  </a:lnTo>
                  <a:lnTo>
                    <a:pt x="1295388" y="1513204"/>
                  </a:lnTo>
                  <a:lnTo>
                    <a:pt x="1258401" y="1546363"/>
                  </a:lnTo>
                  <a:lnTo>
                    <a:pt x="1220751" y="1578726"/>
                  </a:lnTo>
                  <a:lnTo>
                    <a:pt x="1182354" y="1610154"/>
                  </a:lnTo>
                  <a:lnTo>
                    <a:pt x="1143126" y="1640509"/>
                  </a:lnTo>
                  <a:lnTo>
                    <a:pt x="1102983" y="1669651"/>
                  </a:lnTo>
                  <a:lnTo>
                    <a:pt x="1061988" y="1697530"/>
                  </a:lnTo>
                  <a:lnTo>
                    <a:pt x="1019900" y="1723982"/>
                  </a:lnTo>
                  <a:lnTo>
                    <a:pt x="976779" y="1748849"/>
                  </a:lnTo>
                  <a:lnTo>
                    <a:pt x="932685" y="1771972"/>
                  </a:lnTo>
                  <a:lnTo>
                    <a:pt x="887677" y="1793195"/>
                  </a:lnTo>
                  <a:lnTo>
                    <a:pt x="841816" y="1812358"/>
                  </a:lnTo>
                  <a:lnTo>
                    <a:pt x="795163" y="1829304"/>
                  </a:lnTo>
                  <a:lnTo>
                    <a:pt x="747776" y="1843875"/>
                  </a:lnTo>
                  <a:lnTo>
                    <a:pt x="699716" y="18559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1599298" y="8483803"/>
              <a:ext cx="923290" cy="962025"/>
            </a:xfrm>
            <a:custGeom>
              <a:rect b="b" l="l" r="r" t="t"/>
              <a:pathLst>
                <a:path extrusionOk="0" h="962025" w="923289">
                  <a:moveTo>
                    <a:pt x="615302" y="155956"/>
                  </a:moveTo>
                  <a:lnTo>
                    <a:pt x="607441" y="106832"/>
                  </a:lnTo>
                  <a:lnTo>
                    <a:pt x="585508" y="64084"/>
                  </a:lnTo>
                  <a:lnTo>
                    <a:pt x="552081" y="30302"/>
                  </a:lnTo>
                  <a:lnTo>
                    <a:pt x="509739" y="8077"/>
                  </a:lnTo>
                  <a:lnTo>
                    <a:pt x="461022" y="0"/>
                  </a:lnTo>
                  <a:lnTo>
                    <a:pt x="412127" y="7759"/>
                  </a:lnTo>
                  <a:lnTo>
                    <a:pt x="369620" y="29591"/>
                  </a:lnTo>
                  <a:lnTo>
                    <a:pt x="335991" y="63017"/>
                  </a:lnTo>
                  <a:lnTo>
                    <a:pt x="313753" y="105549"/>
                  </a:lnTo>
                  <a:lnTo>
                    <a:pt x="305422" y="154686"/>
                  </a:lnTo>
                  <a:lnTo>
                    <a:pt x="312978" y="204279"/>
                  </a:lnTo>
                  <a:lnTo>
                    <a:pt x="334962" y="247510"/>
                  </a:lnTo>
                  <a:lnTo>
                    <a:pt x="368731" y="281660"/>
                  </a:lnTo>
                  <a:lnTo>
                    <a:pt x="411619" y="304050"/>
                  </a:lnTo>
                  <a:lnTo>
                    <a:pt x="460959" y="312000"/>
                  </a:lnTo>
                  <a:lnTo>
                    <a:pt x="509701" y="303898"/>
                  </a:lnTo>
                  <a:lnTo>
                    <a:pt x="552056" y="281660"/>
                  </a:lnTo>
                  <a:lnTo>
                    <a:pt x="585482" y="247878"/>
                  </a:lnTo>
                  <a:lnTo>
                    <a:pt x="607415" y="205117"/>
                  </a:lnTo>
                  <a:lnTo>
                    <a:pt x="615302" y="155956"/>
                  </a:lnTo>
                  <a:close/>
                </a:path>
                <a:path extrusionOk="0" h="962025" w="923289">
                  <a:moveTo>
                    <a:pt x="922858" y="703148"/>
                  </a:moveTo>
                  <a:lnTo>
                    <a:pt x="736307" y="479552"/>
                  </a:lnTo>
                  <a:lnTo>
                    <a:pt x="674243" y="404914"/>
                  </a:lnTo>
                  <a:lnTo>
                    <a:pt x="643255" y="367563"/>
                  </a:lnTo>
                  <a:lnTo>
                    <a:pt x="633742" y="357670"/>
                  </a:lnTo>
                  <a:lnTo>
                    <a:pt x="623341" y="350380"/>
                  </a:lnTo>
                  <a:lnTo>
                    <a:pt x="611505" y="345884"/>
                  </a:lnTo>
                  <a:lnTo>
                    <a:pt x="597738" y="344398"/>
                  </a:lnTo>
                  <a:lnTo>
                    <a:pt x="543064" y="344500"/>
                  </a:lnTo>
                  <a:lnTo>
                    <a:pt x="488403" y="344424"/>
                  </a:lnTo>
                  <a:lnTo>
                    <a:pt x="433743" y="344385"/>
                  </a:lnTo>
                  <a:lnTo>
                    <a:pt x="379095" y="344639"/>
                  </a:lnTo>
                  <a:lnTo>
                    <a:pt x="324459" y="345440"/>
                  </a:lnTo>
                  <a:lnTo>
                    <a:pt x="281686" y="367233"/>
                  </a:lnTo>
                  <a:lnTo>
                    <a:pt x="255841" y="396481"/>
                  </a:lnTo>
                  <a:lnTo>
                    <a:pt x="230682" y="426351"/>
                  </a:lnTo>
                  <a:lnTo>
                    <a:pt x="205828" y="456501"/>
                  </a:lnTo>
                  <a:lnTo>
                    <a:pt x="180949" y="486625"/>
                  </a:lnTo>
                  <a:lnTo>
                    <a:pt x="80505" y="606933"/>
                  </a:lnTo>
                  <a:lnTo>
                    <a:pt x="47066" y="647077"/>
                  </a:lnTo>
                  <a:lnTo>
                    <a:pt x="13703" y="687273"/>
                  </a:lnTo>
                  <a:lnTo>
                    <a:pt x="0" y="718883"/>
                  </a:lnTo>
                  <a:lnTo>
                    <a:pt x="5346" y="733132"/>
                  </a:lnTo>
                  <a:lnTo>
                    <a:pt x="18808" y="748017"/>
                  </a:lnTo>
                  <a:lnTo>
                    <a:pt x="24269" y="752906"/>
                  </a:lnTo>
                  <a:lnTo>
                    <a:pt x="29972" y="757504"/>
                  </a:lnTo>
                  <a:lnTo>
                    <a:pt x="35598" y="762190"/>
                  </a:lnTo>
                  <a:lnTo>
                    <a:pt x="55384" y="775754"/>
                  </a:lnTo>
                  <a:lnTo>
                    <a:pt x="72047" y="779399"/>
                  </a:lnTo>
                  <a:lnTo>
                    <a:pt x="87820" y="772858"/>
                  </a:lnTo>
                  <a:lnTo>
                    <a:pt x="104978" y="755916"/>
                  </a:lnTo>
                  <a:lnTo>
                    <a:pt x="134734" y="720344"/>
                  </a:lnTo>
                  <a:lnTo>
                    <a:pt x="253657" y="577913"/>
                  </a:lnTo>
                  <a:lnTo>
                    <a:pt x="257505" y="573481"/>
                  </a:lnTo>
                  <a:lnTo>
                    <a:pt x="261861" y="568655"/>
                  </a:lnTo>
                  <a:lnTo>
                    <a:pt x="273583" y="555840"/>
                  </a:lnTo>
                  <a:lnTo>
                    <a:pt x="273634" y="636828"/>
                  </a:lnTo>
                  <a:lnTo>
                    <a:pt x="273812" y="739406"/>
                  </a:lnTo>
                  <a:lnTo>
                    <a:pt x="273786" y="790689"/>
                  </a:lnTo>
                  <a:lnTo>
                    <a:pt x="273583" y="841971"/>
                  </a:lnTo>
                  <a:lnTo>
                    <a:pt x="273126" y="893254"/>
                  </a:lnTo>
                  <a:lnTo>
                    <a:pt x="275031" y="915695"/>
                  </a:lnTo>
                  <a:lnTo>
                    <a:pt x="281787" y="934643"/>
                  </a:lnTo>
                  <a:lnTo>
                    <a:pt x="294119" y="950074"/>
                  </a:lnTo>
                  <a:lnTo>
                    <a:pt x="312762" y="962025"/>
                  </a:lnTo>
                  <a:lnTo>
                    <a:pt x="610489" y="962025"/>
                  </a:lnTo>
                  <a:lnTo>
                    <a:pt x="628535" y="948423"/>
                  </a:lnTo>
                  <a:lnTo>
                    <a:pt x="640080" y="931646"/>
                  </a:lnTo>
                  <a:lnTo>
                    <a:pt x="646125" y="911796"/>
                  </a:lnTo>
                  <a:lnTo>
                    <a:pt x="647700" y="889012"/>
                  </a:lnTo>
                  <a:lnTo>
                    <a:pt x="647204" y="838593"/>
                  </a:lnTo>
                  <a:lnTo>
                    <a:pt x="646988" y="788174"/>
                  </a:lnTo>
                  <a:lnTo>
                    <a:pt x="646963" y="737755"/>
                  </a:lnTo>
                  <a:lnTo>
                    <a:pt x="647153" y="636917"/>
                  </a:lnTo>
                  <a:lnTo>
                    <a:pt x="647217" y="586511"/>
                  </a:lnTo>
                  <a:lnTo>
                    <a:pt x="647217" y="553694"/>
                  </a:lnTo>
                  <a:lnTo>
                    <a:pt x="653757" y="560565"/>
                  </a:lnTo>
                  <a:lnTo>
                    <a:pt x="659053" y="566077"/>
                  </a:lnTo>
                  <a:lnTo>
                    <a:pt x="663422" y="570725"/>
                  </a:lnTo>
                  <a:lnTo>
                    <a:pt x="667232" y="575056"/>
                  </a:lnTo>
                  <a:lnTo>
                    <a:pt x="697572" y="611352"/>
                  </a:lnTo>
                  <a:lnTo>
                    <a:pt x="788517" y="720318"/>
                  </a:lnTo>
                  <a:lnTo>
                    <a:pt x="818870" y="756602"/>
                  </a:lnTo>
                  <a:lnTo>
                    <a:pt x="835571" y="772947"/>
                  </a:lnTo>
                  <a:lnTo>
                    <a:pt x="851166" y="779399"/>
                  </a:lnTo>
                  <a:lnTo>
                    <a:pt x="867486" y="776084"/>
                  </a:lnTo>
                  <a:lnTo>
                    <a:pt x="886345" y="763104"/>
                  </a:lnTo>
                  <a:lnTo>
                    <a:pt x="895769" y="754570"/>
                  </a:lnTo>
                  <a:lnTo>
                    <a:pt x="904875" y="745655"/>
                  </a:lnTo>
                  <a:lnTo>
                    <a:pt x="913841" y="736587"/>
                  </a:lnTo>
                  <a:lnTo>
                    <a:pt x="922858" y="727557"/>
                  </a:lnTo>
                  <a:lnTo>
                    <a:pt x="922858" y="703148"/>
                  </a:lnTo>
                  <a:close/>
                </a:path>
              </a:pathLst>
            </a:custGeom>
            <a:solidFill>
              <a:srgbClr val="E4B9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3"/>
          <p:cNvSpPr txBox="1"/>
          <p:nvPr>
            <p:ph type="title"/>
          </p:nvPr>
        </p:nvSpPr>
        <p:spPr>
          <a:xfrm>
            <a:off x="3429000" y="350434"/>
            <a:ext cx="7358400" cy="21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50">
            <a:noAutofit/>
          </a:bodyPr>
          <a:lstStyle/>
          <a:p>
            <a:pPr indent="0" lvl="0" marL="12700" marR="5080" rtl="0" algn="l">
              <a:lnSpc>
                <a:spcPct val="11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Marketplace Model for Maximum Value to Stakeholders</a:t>
            </a:r>
            <a:endParaRPr sz="3800"/>
          </a:p>
        </p:txBody>
      </p:sp>
      <p:sp>
        <p:nvSpPr>
          <p:cNvPr id="261" name="Google Shape;261;p23"/>
          <p:cNvSpPr txBox="1"/>
          <p:nvPr/>
        </p:nvSpPr>
        <p:spPr>
          <a:xfrm>
            <a:off x="3406700" y="2797299"/>
            <a:ext cx="7820100" cy="7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50">
            <a:noAutofit/>
          </a:bodyPr>
          <a:lstStyle/>
          <a:p>
            <a:pPr indent="0" lvl="0" marL="107950" marR="5080" rtl="0" algn="l">
              <a:lnSpc>
                <a:spcPct val="11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On-demand Pay-as-you-go Model for Multiple Vendors across Categories</a:t>
            </a:r>
            <a:endParaRPr sz="3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436244" rtl="0" algn="l">
              <a:lnSpc>
                <a:spcPct val="11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Combination of Digital Out-reach with Offline Models</a:t>
            </a:r>
            <a:endParaRPr sz="3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43624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48640" rtl="0" algn="l">
              <a:lnSpc>
                <a:spcPct val="1126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Optimized D</a:t>
            </a:r>
            <a:r>
              <a:rPr lang="en-US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igital Spending by  Targeting Micro-segments of  Customers</a:t>
            </a:r>
            <a:endParaRPr sz="3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/>
          <p:nvPr/>
        </p:nvSpPr>
        <p:spPr>
          <a:xfrm>
            <a:off x="11" y="1622422"/>
            <a:ext cx="8596630" cy="8664575"/>
          </a:xfrm>
          <a:custGeom>
            <a:rect b="b" l="l" r="r" t="t"/>
            <a:pathLst>
              <a:path extrusionOk="0" h="8664575" w="8596630">
                <a:moveTo>
                  <a:pt x="1388420" y="239587"/>
                </a:moveTo>
                <a:lnTo>
                  <a:pt x="2208221" y="12372"/>
                </a:lnTo>
                <a:lnTo>
                  <a:pt x="2247828" y="14573"/>
                </a:lnTo>
                <a:lnTo>
                  <a:pt x="2283639" y="4647"/>
                </a:lnTo>
                <a:lnTo>
                  <a:pt x="2360865" y="9601"/>
                </a:lnTo>
                <a:lnTo>
                  <a:pt x="2395509" y="0"/>
                </a:lnTo>
                <a:lnTo>
                  <a:pt x="2543968" y="11568"/>
                </a:lnTo>
                <a:lnTo>
                  <a:pt x="2576805" y="2467"/>
                </a:lnTo>
                <a:lnTo>
                  <a:pt x="2718389" y="15940"/>
                </a:lnTo>
                <a:lnTo>
                  <a:pt x="2756379" y="31769"/>
                </a:lnTo>
                <a:lnTo>
                  <a:pt x="2891788" y="46954"/>
                </a:lnTo>
                <a:lnTo>
                  <a:pt x="2928322" y="63186"/>
                </a:lnTo>
                <a:lnTo>
                  <a:pt x="3026153" y="75607"/>
                </a:lnTo>
                <a:lnTo>
                  <a:pt x="3061648" y="92127"/>
                </a:lnTo>
                <a:lnTo>
                  <a:pt x="3093509" y="96475"/>
                </a:lnTo>
                <a:lnTo>
                  <a:pt x="3128526" y="113128"/>
                </a:lnTo>
                <a:lnTo>
                  <a:pt x="3159924" y="117604"/>
                </a:lnTo>
                <a:lnTo>
                  <a:pt x="3194492" y="134381"/>
                </a:lnTo>
                <a:lnTo>
                  <a:pt x="3225454" y="138978"/>
                </a:lnTo>
                <a:lnTo>
                  <a:pt x="3259601" y="155872"/>
                </a:lnTo>
                <a:lnTo>
                  <a:pt x="3290156" y="160582"/>
                </a:lnTo>
                <a:lnTo>
                  <a:pt x="3323909" y="177584"/>
                </a:lnTo>
                <a:lnTo>
                  <a:pt x="3354085" y="182400"/>
                </a:lnTo>
                <a:lnTo>
                  <a:pt x="3420690" y="216655"/>
                </a:lnTo>
                <a:lnTo>
                  <a:pt x="3450349" y="221613"/>
                </a:lnTo>
                <a:lnTo>
                  <a:pt x="3515984" y="256137"/>
                </a:lnTo>
                <a:lnTo>
                  <a:pt x="3545191" y="261221"/>
                </a:lnTo>
                <a:lnTo>
                  <a:pt x="3642191" y="313409"/>
                </a:lnTo>
                <a:lnTo>
                  <a:pt x="3670890" y="318633"/>
                </a:lnTo>
                <a:lnTo>
                  <a:pt x="3798238" y="388768"/>
                </a:lnTo>
                <a:lnTo>
                  <a:pt x="3826463" y="394124"/>
                </a:lnTo>
                <a:lnTo>
                  <a:pt x="3983578" y="482366"/>
                </a:lnTo>
                <a:lnTo>
                  <a:pt x="4011464" y="487815"/>
                </a:lnTo>
                <a:lnTo>
                  <a:pt x="4229910" y="611774"/>
                </a:lnTo>
                <a:lnTo>
                  <a:pt x="4257737" y="617240"/>
                </a:lnTo>
                <a:lnTo>
                  <a:pt x="4477337" y="740879"/>
                </a:lnTo>
                <a:lnTo>
                  <a:pt x="4505554" y="746237"/>
                </a:lnTo>
                <a:lnTo>
                  <a:pt x="4664938" y="833850"/>
                </a:lnTo>
                <a:lnTo>
                  <a:pt x="4693740" y="839046"/>
                </a:lnTo>
                <a:lnTo>
                  <a:pt x="4791086" y="891138"/>
                </a:lnTo>
                <a:lnTo>
                  <a:pt x="4820419" y="896187"/>
                </a:lnTo>
                <a:lnTo>
                  <a:pt x="4886328" y="930635"/>
                </a:lnTo>
                <a:lnTo>
                  <a:pt x="4916134" y="935553"/>
                </a:lnTo>
                <a:lnTo>
                  <a:pt x="4983050" y="969721"/>
                </a:lnTo>
                <a:lnTo>
                  <a:pt x="5013390" y="974491"/>
                </a:lnTo>
                <a:lnTo>
                  <a:pt x="5081439" y="1008346"/>
                </a:lnTo>
                <a:lnTo>
                  <a:pt x="5112377" y="1012950"/>
                </a:lnTo>
                <a:lnTo>
                  <a:pt x="5146921" y="1029733"/>
                </a:lnTo>
                <a:lnTo>
                  <a:pt x="5178293" y="1034217"/>
                </a:lnTo>
                <a:lnTo>
                  <a:pt x="5213285" y="1050876"/>
                </a:lnTo>
                <a:lnTo>
                  <a:pt x="5245118" y="1055232"/>
                </a:lnTo>
                <a:lnTo>
                  <a:pt x="5280586" y="1071759"/>
                </a:lnTo>
                <a:lnTo>
                  <a:pt x="5312909" y="1075979"/>
                </a:lnTo>
                <a:lnTo>
                  <a:pt x="5348880" y="1092367"/>
                </a:lnTo>
                <a:lnTo>
                  <a:pt x="5414833" y="1100445"/>
                </a:lnTo>
                <a:lnTo>
                  <a:pt x="5451612" y="1116609"/>
                </a:lnTo>
                <a:lnTo>
                  <a:pt x="5553503" y="1127906"/>
                </a:lnTo>
                <a:lnTo>
                  <a:pt x="5591458" y="1143744"/>
                </a:lnTo>
                <a:lnTo>
                  <a:pt x="5769086" y="1160406"/>
                </a:lnTo>
                <a:lnTo>
                  <a:pt x="5955376" y="1174668"/>
                </a:lnTo>
                <a:lnTo>
                  <a:pt x="5990359" y="1164972"/>
                </a:lnTo>
                <a:lnTo>
                  <a:pt x="6068281" y="1169733"/>
                </a:lnTo>
                <a:lnTo>
                  <a:pt x="6104450" y="1159708"/>
                </a:lnTo>
                <a:lnTo>
                  <a:pt x="6184809" y="1163794"/>
                </a:lnTo>
                <a:lnTo>
                  <a:pt x="6235236" y="1149818"/>
                </a:lnTo>
                <a:lnTo>
                  <a:pt x="6340523" y="1146994"/>
                </a:lnTo>
                <a:lnTo>
                  <a:pt x="6541766" y="1143933"/>
                </a:lnTo>
                <a:lnTo>
                  <a:pt x="6593539" y="1155941"/>
                </a:lnTo>
                <a:lnTo>
                  <a:pt x="6688005" y="1156116"/>
                </a:lnTo>
                <a:lnTo>
                  <a:pt x="6737486" y="1168760"/>
                </a:lnTo>
                <a:lnTo>
                  <a:pt x="6827389" y="1170200"/>
                </a:lnTo>
                <a:lnTo>
                  <a:pt x="6874600" y="1183472"/>
                </a:lnTo>
                <a:lnTo>
                  <a:pt x="6917668" y="1184714"/>
                </a:lnTo>
                <a:lnTo>
                  <a:pt x="6963379" y="1198403"/>
                </a:lnTo>
                <a:lnTo>
                  <a:pt x="7008344" y="1212298"/>
                </a:lnTo>
                <a:lnTo>
                  <a:pt x="7049172" y="1214161"/>
                </a:lnTo>
                <a:lnTo>
                  <a:pt x="7092651" y="1228468"/>
                </a:lnTo>
                <a:lnTo>
                  <a:pt x="7135392" y="1242979"/>
                </a:lnTo>
                <a:lnTo>
                  <a:pt x="7177396" y="1257695"/>
                </a:lnTo>
                <a:lnTo>
                  <a:pt x="7218666" y="1272614"/>
                </a:lnTo>
                <a:lnTo>
                  <a:pt x="7259205" y="1287736"/>
                </a:lnTo>
                <a:lnTo>
                  <a:pt x="7299015" y="1303060"/>
                </a:lnTo>
                <a:lnTo>
                  <a:pt x="7338099" y="1318585"/>
                </a:lnTo>
                <a:lnTo>
                  <a:pt x="7376460" y="1334310"/>
                </a:lnTo>
                <a:lnTo>
                  <a:pt x="7414099" y="1350236"/>
                </a:lnTo>
                <a:lnTo>
                  <a:pt x="7451019" y="1366361"/>
                </a:lnTo>
                <a:lnTo>
                  <a:pt x="7487224" y="1382684"/>
                </a:lnTo>
                <a:lnTo>
                  <a:pt x="7522715" y="1399205"/>
                </a:lnTo>
                <a:lnTo>
                  <a:pt x="7557495" y="1415923"/>
                </a:lnTo>
                <a:lnTo>
                  <a:pt x="7594958" y="1445075"/>
                </a:lnTo>
                <a:lnTo>
                  <a:pt x="7628324" y="1462185"/>
                </a:lnTo>
                <a:lnTo>
                  <a:pt x="7660986" y="1479490"/>
                </a:lnTo>
                <a:lnTo>
                  <a:pt x="7696339" y="1509228"/>
                </a:lnTo>
                <a:lnTo>
                  <a:pt x="7727602" y="1526921"/>
                </a:lnTo>
                <a:lnTo>
                  <a:pt x="7758169" y="1544807"/>
                </a:lnTo>
                <a:lnTo>
                  <a:pt x="7791435" y="1575123"/>
                </a:lnTo>
                <a:lnTo>
                  <a:pt x="7820617" y="1593392"/>
                </a:lnTo>
                <a:lnTo>
                  <a:pt x="7852504" y="1624091"/>
                </a:lnTo>
                <a:lnTo>
                  <a:pt x="7880313" y="1642741"/>
                </a:lnTo>
                <a:lnTo>
                  <a:pt x="7910830" y="1673819"/>
                </a:lnTo>
                <a:lnTo>
                  <a:pt x="7940667" y="1705086"/>
                </a:lnTo>
                <a:lnTo>
                  <a:pt x="7966434" y="1724302"/>
                </a:lnTo>
                <a:lnTo>
                  <a:pt x="7994917" y="1755944"/>
                </a:lnTo>
                <a:lnTo>
                  <a:pt x="8019336" y="1775534"/>
                </a:lnTo>
                <a:lnTo>
                  <a:pt x="8046475" y="1807548"/>
                </a:lnTo>
                <a:lnTo>
                  <a:pt x="8072947" y="1839747"/>
                </a:lnTo>
                <a:lnTo>
                  <a:pt x="8098753" y="1872131"/>
                </a:lnTo>
                <a:lnTo>
                  <a:pt x="8120504" y="1892460"/>
                </a:lnTo>
                <a:lnTo>
                  <a:pt x="8144987" y="1925211"/>
                </a:lnTo>
                <a:lnTo>
                  <a:pt x="8168811" y="1958144"/>
                </a:lnTo>
                <a:lnTo>
                  <a:pt x="8191981" y="1991259"/>
                </a:lnTo>
                <a:lnTo>
                  <a:pt x="8211105" y="2012316"/>
                </a:lnTo>
                <a:lnTo>
                  <a:pt x="8232971" y="2045792"/>
                </a:lnTo>
                <a:lnTo>
                  <a:pt x="8254190" y="2079447"/>
                </a:lnTo>
                <a:lnTo>
                  <a:pt x="8274763" y="2113281"/>
                </a:lnTo>
                <a:lnTo>
                  <a:pt x="8294693" y="2147294"/>
                </a:lnTo>
                <a:lnTo>
                  <a:pt x="8313984" y="2181483"/>
                </a:lnTo>
                <a:lnTo>
                  <a:pt x="8332636" y="2215850"/>
                </a:lnTo>
                <a:lnTo>
                  <a:pt x="8347262" y="2238154"/>
                </a:lnTo>
                <a:lnTo>
                  <a:pt x="8364646" y="2272872"/>
                </a:lnTo>
                <a:lnTo>
                  <a:pt x="8381401" y="2307765"/>
                </a:lnTo>
                <a:lnTo>
                  <a:pt x="8397528" y="2342831"/>
                </a:lnTo>
                <a:lnTo>
                  <a:pt x="8413030" y="2378071"/>
                </a:lnTo>
                <a:lnTo>
                  <a:pt x="8427910" y="2413483"/>
                </a:lnTo>
                <a:lnTo>
                  <a:pt x="8442170" y="2449067"/>
                </a:lnTo>
                <a:lnTo>
                  <a:pt x="8455812" y="2484822"/>
                </a:lnTo>
                <a:lnTo>
                  <a:pt x="8468839" y="2520748"/>
                </a:lnTo>
                <a:lnTo>
                  <a:pt x="8481254" y="2556843"/>
                </a:lnTo>
                <a:lnTo>
                  <a:pt x="8493059" y="2593108"/>
                </a:lnTo>
                <a:lnTo>
                  <a:pt x="8504257" y="2629541"/>
                </a:lnTo>
                <a:lnTo>
                  <a:pt x="8521448" y="2690670"/>
                </a:lnTo>
                <a:lnTo>
                  <a:pt x="8530839" y="2727603"/>
                </a:lnTo>
                <a:lnTo>
                  <a:pt x="8539633" y="2764702"/>
                </a:lnTo>
                <a:lnTo>
                  <a:pt x="8547832" y="2801966"/>
                </a:lnTo>
                <a:lnTo>
                  <a:pt x="8555439" y="2839394"/>
                </a:lnTo>
                <a:lnTo>
                  <a:pt x="8562456" y="2876985"/>
                </a:lnTo>
                <a:lnTo>
                  <a:pt x="8568887" y="2914739"/>
                </a:lnTo>
                <a:lnTo>
                  <a:pt x="8574732" y="2952655"/>
                </a:lnTo>
                <a:lnTo>
                  <a:pt x="8579996" y="2990733"/>
                </a:lnTo>
                <a:lnTo>
                  <a:pt x="8584680" y="3028971"/>
                </a:lnTo>
                <a:lnTo>
                  <a:pt x="8585395" y="3055130"/>
                </a:lnTo>
                <a:lnTo>
                  <a:pt x="8588928" y="3093687"/>
                </a:lnTo>
                <a:lnTo>
                  <a:pt x="8591889" y="3132403"/>
                </a:lnTo>
                <a:lnTo>
                  <a:pt x="8594280" y="3171277"/>
                </a:lnTo>
                <a:lnTo>
                  <a:pt x="8596105" y="3210307"/>
                </a:lnTo>
                <a:lnTo>
                  <a:pt x="8593973" y="3237255"/>
                </a:lnTo>
                <a:lnTo>
                  <a:pt x="8594672" y="3276598"/>
                </a:lnTo>
                <a:lnTo>
                  <a:pt x="8594811" y="3316096"/>
                </a:lnTo>
                <a:lnTo>
                  <a:pt x="8594393" y="3355748"/>
                </a:lnTo>
                <a:lnTo>
                  <a:pt x="8593422" y="3395553"/>
                </a:lnTo>
                <a:lnTo>
                  <a:pt x="8588506" y="3423273"/>
                </a:lnTo>
                <a:lnTo>
                  <a:pt x="8586434" y="3463384"/>
                </a:lnTo>
                <a:lnTo>
                  <a:pt x="8583815" y="3503646"/>
                </a:lnTo>
                <a:lnTo>
                  <a:pt x="8577259" y="3531821"/>
                </a:lnTo>
                <a:lnTo>
                  <a:pt x="8573555" y="3572384"/>
                </a:lnTo>
                <a:lnTo>
                  <a:pt x="8565919" y="3600858"/>
                </a:lnTo>
                <a:lnTo>
                  <a:pt x="8561138" y="3641719"/>
                </a:lnTo>
                <a:lnTo>
                  <a:pt x="8555824" y="3682728"/>
                </a:lnTo>
                <a:lnTo>
                  <a:pt x="8546586" y="3711646"/>
                </a:lnTo>
                <a:lnTo>
                  <a:pt x="8540212" y="3752949"/>
                </a:lnTo>
                <a:lnTo>
                  <a:pt x="8529919" y="3782159"/>
                </a:lnTo>
                <a:lnTo>
                  <a:pt x="8519102" y="3811515"/>
                </a:lnTo>
                <a:lnTo>
                  <a:pt x="8511155" y="3853253"/>
                </a:lnTo>
                <a:lnTo>
                  <a:pt x="8499298" y="3882897"/>
                </a:lnTo>
                <a:lnTo>
                  <a:pt x="8490317" y="3924923"/>
                </a:lnTo>
                <a:lnTo>
                  <a:pt x="8477430" y="3954852"/>
                </a:lnTo>
                <a:lnTo>
                  <a:pt x="8464032" y="3984923"/>
                </a:lnTo>
                <a:lnTo>
                  <a:pt x="8450125" y="4015135"/>
                </a:lnTo>
                <a:lnTo>
                  <a:pt x="8439104" y="4057726"/>
                </a:lnTo>
                <a:lnTo>
                  <a:pt x="8408769" y="4118848"/>
                </a:lnTo>
                <a:lnTo>
                  <a:pt x="8376441" y="4180524"/>
                </a:lnTo>
                <a:lnTo>
                  <a:pt x="8342138" y="4242746"/>
                </a:lnTo>
                <a:lnTo>
                  <a:pt x="8305881" y="4305510"/>
                </a:lnTo>
                <a:lnTo>
                  <a:pt x="8267691" y="4368810"/>
                </a:lnTo>
                <a:lnTo>
                  <a:pt x="8244486" y="4388420"/>
                </a:lnTo>
                <a:lnTo>
                  <a:pt x="8224196" y="4420401"/>
                </a:lnTo>
                <a:lnTo>
                  <a:pt x="8203433" y="4452513"/>
                </a:lnTo>
                <a:lnTo>
                  <a:pt x="8178808" y="4472517"/>
                </a:lnTo>
                <a:lnTo>
                  <a:pt x="8157106" y="4504889"/>
                </a:lnTo>
                <a:lnTo>
                  <a:pt x="8131546" y="4525152"/>
                </a:lnTo>
                <a:lnTo>
                  <a:pt x="8108916" y="4557782"/>
                </a:lnTo>
                <a:lnTo>
                  <a:pt x="8082433" y="4578301"/>
                </a:lnTo>
                <a:lnTo>
                  <a:pt x="8058883" y="4611185"/>
                </a:lnTo>
                <a:lnTo>
                  <a:pt x="8003636" y="4652855"/>
                </a:lnTo>
                <a:lnTo>
                  <a:pt x="7978728" y="4686116"/>
                </a:lnTo>
                <a:lnTo>
                  <a:pt x="7949980" y="4707263"/>
                </a:lnTo>
                <a:lnTo>
                  <a:pt x="7903009" y="4733460"/>
                </a:lnTo>
                <a:lnTo>
                  <a:pt x="7860591" y="4771574"/>
                </a:lnTo>
                <a:lnTo>
                  <a:pt x="7819322" y="4809369"/>
                </a:lnTo>
                <a:lnTo>
                  <a:pt x="7779188" y="4846850"/>
                </a:lnTo>
                <a:lnTo>
                  <a:pt x="7740177" y="4884020"/>
                </a:lnTo>
                <a:lnTo>
                  <a:pt x="7698883" y="4908644"/>
                </a:lnTo>
                <a:lnTo>
                  <a:pt x="7662078" y="4945202"/>
                </a:lnTo>
                <a:lnTo>
                  <a:pt x="7626356" y="4981461"/>
                </a:lnTo>
                <a:lnTo>
                  <a:pt x="7591704" y="5017422"/>
                </a:lnTo>
                <a:lnTo>
                  <a:pt x="7558109" y="5053091"/>
                </a:lnTo>
                <a:lnTo>
                  <a:pt x="7525559" y="5088470"/>
                </a:lnTo>
                <a:lnTo>
                  <a:pt x="7490647" y="5111325"/>
                </a:lnTo>
                <a:lnTo>
                  <a:pt x="7460146" y="5146136"/>
                </a:lnTo>
                <a:lnTo>
                  <a:pt x="7430650" y="5180669"/>
                </a:lnTo>
                <a:lnTo>
                  <a:pt x="7402146" y="5214926"/>
                </a:lnTo>
                <a:lnTo>
                  <a:pt x="7374620" y="5248913"/>
                </a:lnTo>
                <a:lnTo>
                  <a:pt x="7348061" y="5282631"/>
                </a:lnTo>
                <a:lnTo>
                  <a:pt x="7319062" y="5303847"/>
                </a:lnTo>
                <a:lnTo>
                  <a:pt x="7294395" y="5337042"/>
                </a:lnTo>
                <a:lnTo>
                  <a:pt x="7270655" y="5369979"/>
                </a:lnTo>
                <a:lnTo>
                  <a:pt x="7247829" y="5402663"/>
                </a:lnTo>
                <a:lnTo>
                  <a:pt x="7225903" y="5435097"/>
                </a:lnTo>
                <a:lnTo>
                  <a:pt x="7204865" y="5467286"/>
                </a:lnTo>
                <a:lnTo>
                  <a:pt x="7181310" y="5486993"/>
                </a:lnTo>
                <a:lnTo>
                  <a:pt x="7143554" y="5550172"/>
                </a:lnTo>
                <a:lnTo>
                  <a:pt x="7109141" y="5612425"/>
                </a:lnTo>
                <a:lnTo>
                  <a:pt x="7077965" y="5673781"/>
                </a:lnTo>
                <a:lnTo>
                  <a:pt x="7060166" y="5691893"/>
                </a:lnTo>
                <a:lnTo>
                  <a:pt x="7033650" y="5751957"/>
                </a:lnTo>
                <a:lnTo>
                  <a:pt x="7010111" y="5811196"/>
                </a:lnTo>
                <a:lnTo>
                  <a:pt x="6989444" y="5869639"/>
                </a:lnTo>
                <a:lnTo>
                  <a:pt x="6976763" y="5886333"/>
                </a:lnTo>
                <a:lnTo>
                  <a:pt x="6960209" y="5943636"/>
                </a:lnTo>
                <a:lnTo>
                  <a:pt x="6946266" y="6000215"/>
                </a:lnTo>
                <a:lnTo>
                  <a:pt x="6934830" y="6056100"/>
                </a:lnTo>
                <a:lnTo>
                  <a:pt x="6930019" y="6083791"/>
                </a:lnTo>
                <a:lnTo>
                  <a:pt x="6922404" y="6099080"/>
                </a:lnTo>
                <a:lnTo>
                  <a:pt x="6915669" y="6153662"/>
                </a:lnTo>
                <a:lnTo>
                  <a:pt x="6911128" y="6207636"/>
                </a:lnTo>
                <a:lnTo>
                  <a:pt x="6908676" y="6261030"/>
                </a:lnTo>
                <a:lnTo>
                  <a:pt x="6904809" y="6275281"/>
                </a:lnTo>
                <a:lnTo>
                  <a:pt x="6905296" y="6327861"/>
                </a:lnTo>
                <a:lnTo>
                  <a:pt x="6907611" y="6379934"/>
                </a:lnTo>
                <a:lnTo>
                  <a:pt x="6911650" y="6431530"/>
                </a:lnTo>
                <a:lnTo>
                  <a:pt x="6910892" y="6444919"/>
                </a:lnTo>
                <a:lnTo>
                  <a:pt x="6917322" y="6495852"/>
                </a:lnTo>
                <a:lnTo>
                  <a:pt x="6925216" y="6546379"/>
                </a:lnTo>
                <a:lnTo>
                  <a:pt x="6929679" y="6571499"/>
                </a:lnTo>
                <a:lnTo>
                  <a:pt x="6931077" y="6584291"/>
                </a:lnTo>
                <a:lnTo>
                  <a:pt x="6941584" y="6634094"/>
                </a:lnTo>
                <a:lnTo>
                  <a:pt x="6953242" y="6683578"/>
                </a:lnTo>
                <a:lnTo>
                  <a:pt x="6959469" y="6708209"/>
                </a:lnTo>
                <a:lnTo>
                  <a:pt x="6962553" y="6720533"/>
                </a:lnTo>
                <a:lnTo>
                  <a:pt x="6976198" y="6769466"/>
                </a:lnTo>
                <a:lnTo>
                  <a:pt x="6990681" y="6818168"/>
                </a:lnTo>
                <a:lnTo>
                  <a:pt x="6994811" y="6830201"/>
                </a:lnTo>
                <a:lnTo>
                  <a:pt x="7002504" y="6854427"/>
                </a:lnTo>
                <a:lnTo>
                  <a:pt x="7010354" y="6878609"/>
                </a:lnTo>
                <a:lnTo>
                  <a:pt x="7018348" y="6902751"/>
                </a:lnTo>
                <a:lnTo>
                  <a:pt x="7026473" y="6926856"/>
                </a:lnTo>
                <a:lnTo>
                  <a:pt x="7031324" y="6938691"/>
                </a:lnTo>
                <a:lnTo>
                  <a:pt x="7039672" y="6962734"/>
                </a:lnTo>
                <a:lnTo>
                  <a:pt x="7048111" y="6986753"/>
                </a:lnTo>
                <a:lnTo>
                  <a:pt x="7056630" y="7010749"/>
                </a:lnTo>
                <a:lnTo>
                  <a:pt x="7065215" y="7034728"/>
                </a:lnTo>
                <a:lnTo>
                  <a:pt x="7070460" y="7046453"/>
                </a:lnTo>
                <a:lnTo>
                  <a:pt x="7079137" y="7070405"/>
                </a:lnTo>
                <a:lnTo>
                  <a:pt x="7110589" y="7153939"/>
                </a:lnTo>
                <a:lnTo>
                  <a:pt x="7119269" y="7177891"/>
                </a:lnTo>
                <a:lnTo>
                  <a:pt x="7127911" y="7201854"/>
                </a:lnTo>
                <a:lnTo>
                  <a:pt x="7133108" y="7213592"/>
                </a:lnTo>
                <a:lnTo>
                  <a:pt x="7141634" y="7237586"/>
                </a:lnTo>
                <a:lnTo>
                  <a:pt x="7150081" y="7261603"/>
                </a:lnTo>
                <a:lnTo>
                  <a:pt x="7155046" y="7273405"/>
                </a:lnTo>
                <a:lnTo>
                  <a:pt x="7163299" y="7297475"/>
                </a:lnTo>
                <a:lnTo>
                  <a:pt x="7171435" y="7321578"/>
                </a:lnTo>
                <a:lnTo>
                  <a:pt x="7179442" y="7345716"/>
                </a:lnTo>
                <a:lnTo>
                  <a:pt x="7183913" y="7357656"/>
                </a:lnTo>
                <a:lnTo>
                  <a:pt x="7191621" y="7381877"/>
                </a:lnTo>
                <a:lnTo>
                  <a:pt x="7199159" y="7406145"/>
                </a:lnTo>
                <a:lnTo>
                  <a:pt x="7203124" y="7418225"/>
                </a:lnTo>
                <a:lnTo>
                  <a:pt x="7220579" y="7479281"/>
                </a:lnTo>
                <a:lnTo>
                  <a:pt x="7233327" y="7528463"/>
                </a:lnTo>
                <a:lnTo>
                  <a:pt x="7235926" y="7540922"/>
                </a:lnTo>
                <a:lnTo>
                  <a:pt x="7241643" y="7565695"/>
                </a:lnTo>
                <a:lnTo>
                  <a:pt x="7243681" y="7578308"/>
                </a:lnTo>
                <a:lnTo>
                  <a:pt x="7248812" y="7603244"/>
                </a:lnTo>
                <a:lnTo>
                  <a:pt x="7253631" y="7628266"/>
                </a:lnTo>
                <a:lnTo>
                  <a:pt x="7254732" y="7641139"/>
                </a:lnTo>
                <a:lnTo>
                  <a:pt x="7258887" y="7666345"/>
                </a:lnTo>
                <a:lnTo>
                  <a:pt x="7259298" y="7679410"/>
                </a:lnTo>
                <a:lnTo>
                  <a:pt x="7262737" y="7704815"/>
                </a:lnTo>
                <a:lnTo>
                  <a:pt x="7265797" y="7730324"/>
                </a:lnTo>
                <a:lnTo>
                  <a:pt x="7265075" y="7743703"/>
                </a:lnTo>
                <a:lnTo>
                  <a:pt x="7267341" y="7769432"/>
                </a:lnTo>
                <a:lnTo>
                  <a:pt x="7265799" y="7783038"/>
                </a:lnTo>
                <a:lnTo>
                  <a:pt x="7267218" y="7809003"/>
                </a:lnTo>
                <a:lnTo>
                  <a:pt x="7264803" y="7822851"/>
                </a:lnTo>
                <a:lnTo>
                  <a:pt x="7265323" y="7849064"/>
                </a:lnTo>
                <a:lnTo>
                  <a:pt x="7261983" y="7863169"/>
                </a:lnTo>
                <a:lnTo>
                  <a:pt x="7261552" y="7889645"/>
                </a:lnTo>
                <a:lnTo>
                  <a:pt x="7257235" y="7904021"/>
                </a:lnTo>
                <a:lnTo>
                  <a:pt x="7255801" y="7930776"/>
                </a:lnTo>
                <a:lnTo>
                  <a:pt x="7250454" y="7945437"/>
                </a:lnTo>
                <a:lnTo>
                  <a:pt x="7247965" y="7972484"/>
                </a:lnTo>
                <a:lnTo>
                  <a:pt x="7241536" y="7987444"/>
                </a:lnTo>
                <a:lnTo>
                  <a:pt x="7237939" y="8014799"/>
                </a:lnTo>
                <a:lnTo>
                  <a:pt x="7230377" y="8030074"/>
                </a:lnTo>
                <a:lnTo>
                  <a:pt x="7225621" y="8057749"/>
                </a:lnTo>
                <a:lnTo>
                  <a:pt x="7216873" y="8073353"/>
                </a:lnTo>
                <a:lnTo>
                  <a:pt x="7210904" y="8101364"/>
                </a:lnTo>
                <a:lnTo>
                  <a:pt x="7200918" y="8117311"/>
                </a:lnTo>
                <a:lnTo>
                  <a:pt x="7190293" y="8133434"/>
                </a:lnTo>
                <a:lnTo>
                  <a:pt x="7182409" y="8161977"/>
                </a:lnTo>
                <a:lnTo>
                  <a:pt x="7170468" y="8178466"/>
                </a:lnTo>
                <a:lnTo>
                  <a:pt x="7161241" y="8207380"/>
                </a:lnTo>
                <a:lnTo>
                  <a:pt x="7147932" y="8224248"/>
                </a:lnTo>
                <a:lnTo>
                  <a:pt x="7133918" y="8241311"/>
                </a:lnTo>
                <a:lnTo>
                  <a:pt x="7122580" y="8270811"/>
                </a:lnTo>
                <a:lnTo>
                  <a:pt x="7107120" y="8288274"/>
                </a:lnTo>
                <a:lnTo>
                  <a:pt x="7090917" y="8305944"/>
                </a:lnTo>
                <a:lnTo>
                  <a:pt x="7077350" y="8336062"/>
                </a:lnTo>
                <a:lnTo>
                  <a:pt x="7059622" y="8354154"/>
                </a:lnTo>
                <a:lnTo>
                  <a:pt x="7041112" y="8372463"/>
                </a:lnTo>
                <a:lnTo>
                  <a:pt x="7021807" y="8390992"/>
                </a:lnTo>
                <a:lnTo>
                  <a:pt x="7005085" y="8421984"/>
                </a:lnTo>
                <a:lnTo>
                  <a:pt x="6984151" y="8440965"/>
                </a:lnTo>
                <a:lnTo>
                  <a:pt x="6962382" y="8460177"/>
                </a:lnTo>
                <a:lnTo>
                  <a:pt x="6943157" y="8491863"/>
                </a:lnTo>
                <a:lnTo>
                  <a:pt x="6919681" y="8511549"/>
                </a:lnTo>
                <a:lnTo>
                  <a:pt x="6895331" y="8531476"/>
                </a:lnTo>
                <a:lnTo>
                  <a:pt x="6870094" y="8551649"/>
                </a:lnTo>
                <a:lnTo>
                  <a:pt x="6843959" y="8572072"/>
                </a:lnTo>
                <a:lnTo>
                  <a:pt x="6820302" y="8604986"/>
                </a:lnTo>
                <a:lnTo>
                  <a:pt x="6792328" y="8625918"/>
                </a:lnTo>
                <a:lnTo>
                  <a:pt x="6763415" y="8647110"/>
                </a:lnTo>
                <a:lnTo>
                  <a:pt x="6746669" y="8651752"/>
                </a:lnTo>
                <a:lnTo>
                  <a:pt x="3897250" y="8663946"/>
                </a:lnTo>
                <a:lnTo>
                  <a:pt x="3880557" y="8642215"/>
                </a:lnTo>
                <a:lnTo>
                  <a:pt x="3852437" y="8623651"/>
                </a:lnTo>
                <a:lnTo>
                  <a:pt x="3821293" y="8592747"/>
                </a:lnTo>
                <a:lnTo>
                  <a:pt x="3790517" y="8561740"/>
                </a:lnTo>
                <a:lnTo>
                  <a:pt x="3763507" y="8542869"/>
                </a:lnTo>
                <a:lnTo>
                  <a:pt x="3733479" y="8511655"/>
                </a:lnTo>
                <a:lnTo>
                  <a:pt x="3703830" y="8480337"/>
                </a:lnTo>
                <a:lnTo>
                  <a:pt x="3674561" y="8448912"/>
                </a:lnTo>
                <a:lnTo>
                  <a:pt x="3645675" y="8417382"/>
                </a:lnTo>
                <a:lnTo>
                  <a:pt x="3620567" y="8397983"/>
                </a:lnTo>
                <a:lnTo>
                  <a:pt x="3592456" y="8366238"/>
                </a:lnTo>
                <a:lnTo>
                  <a:pt x="3564736" y="8334385"/>
                </a:lnTo>
                <a:lnTo>
                  <a:pt x="3537410" y="8302422"/>
                </a:lnTo>
                <a:lnTo>
                  <a:pt x="3510482" y="8270349"/>
                </a:lnTo>
                <a:lnTo>
                  <a:pt x="3483952" y="8238166"/>
                </a:lnTo>
                <a:lnTo>
                  <a:pt x="3454433" y="8193633"/>
                </a:lnTo>
                <a:lnTo>
                  <a:pt x="3428710" y="8161225"/>
                </a:lnTo>
                <a:lnTo>
                  <a:pt x="3403396" y="8128705"/>
                </a:lnTo>
                <a:lnTo>
                  <a:pt x="3378491" y="8096072"/>
                </a:lnTo>
                <a:lnTo>
                  <a:pt x="3354000" y="8063323"/>
                </a:lnTo>
                <a:lnTo>
                  <a:pt x="3329924" y="8030460"/>
                </a:lnTo>
                <a:lnTo>
                  <a:pt x="3302874" y="7985242"/>
                </a:lnTo>
                <a:lnTo>
                  <a:pt x="3279638" y="7952146"/>
                </a:lnTo>
                <a:lnTo>
                  <a:pt x="3256825" y="7918932"/>
                </a:lnTo>
                <a:lnTo>
                  <a:pt x="3231047" y="7873362"/>
                </a:lnTo>
                <a:lnTo>
                  <a:pt x="3209090" y="7839911"/>
                </a:lnTo>
                <a:lnTo>
                  <a:pt x="3187565" y="7806341"/>
                </a:lnTo>
                <a:lnTo>
                  <a:pt x="3163082" y="7760411"/>
                </a:lnTo>
                <a:lnTo>
                  <a:pt x="3142429" y="7726599"/>
                </a:lnTo>
                <a:lnTo>
                  <a:pt x="3118824" y="7680426"/>
                </a:lnTo>
                <a:lnTo>
                  <a:pt x="3099053" y="7646370"/>
                </a:lnTo>
                <a:lnTo>
                  <a:pt x="3076336" y="7599951"/>
                </a:lnTo>
                <a:lnTo>
                  <a:pt x="3057459" y="7565647"/>
                </a:lnTo>
                <a:lnTo>
                  <a:pt x="3035640" y="7518979"/>
                </a:lnTo>
                <a:lnTo>
                  <a:pt x="3014275" y="7472185"/>
                </a:lnTo>
                <a:lnTo>
                  <a:pt x="2996759" y="7437504"/>
                </a:lnTo>
                <a:lnTo>
                  <a:pt x="2976309" y="7390457"/>
                </a:lnTo>
                <a:lnTo>
                  <a:pt x="2956321" y="7343281"/>
                </a:lnTo>
                <a:lnTo>
                  <a:pt x="2940189" y="7308216"/>
                </a:lnTo>
                <a:lnTo>
                  <a:pt x="2921132" y="7260783"/>
                </a:lnTo>
                <a:lnTo>
                  <a:pt x="2902544" y="7213220"/>
                </a:lnTo>
                <a:lnTo>
                  <a:pt x="2884430" y="7165525"/>
                </a:lnTo>
                <a:lnTo>
                  <a:pt x="2870182" y="7129938"/>
                </a:lnTo>
                <a:lnTo>
                  <a:pt x="2853020" y="7081979"/>
                </a:lnTo>
                <a:lnTo>
                  <a:pt x="2836338" y="7033888"/>
                </a:lnTo>
                <a:lnTo>
                  <a:pt x="2820140" y="6985662"/>
                </a:lnTo>
                <a:lnTo>
                  <a:pt x="2804427" y="6937302"/>
                </a:lnTo>
                <a:lnTo>
                  <a:pt x="2789204" y="6888806"/>
                </a:lnTo>
                <a:lnTo>
                  <a:pt x="2774471" y="6840175"/>
                </a:lnTo>
                <a:lnTo>
                  <a:pt x="2763624" y="6803645"/>
                </a:lnTo>
                <a:lnTo>
                  <a:pt x="2753318" y="6766965"/>
                </a:lnTo>
                <a:lnTo>
                  <a:pt x="2736640" y="6705693"/>
                </a:lnTo>
                <a:lnTo>
                  <a:pt x="2723900" y="6656510"/>
                </a:lnTo>
                <a:lnTo>
                  <a:pt x="2711664" y="6607186"/>
                </a:lnTo>
                <a:lnTo>
                  <a:pt x="2699936" y="6557721"/>
                </a:lnTo>
                <a:lnTo>
                  <a:pt x="2685326" y="6495877"/>
                </a:lnTo>
                <a:lnTo>
                  <a:pt x="2674621" y="6446129"/>
                </a:lnTo>
                <a:lnTo>
                  <a:pt x="2664431" y="6396238"/>
                </a:lnTo>
                <a:lnTo>
                  <a:pt x="2654760" y="6346203"/>
                </a:lnTo>
                <a:lnTo>
                  <a:pt x="2645610" y="6296024"/>
                </a:lnTo>
                <a:lnTo>
                  <a:pt x="2636984" y="6245700"/>
                </a:lnTo>
                <a:lnTo>
                  <a:pt x="2628884" y="6195230"/>
                </a:lnTo>
                <a:lnTo>
                  <a:pt x="2621313" y="6144613"/>
                </a:lnTo>
                <a:lnTo>
                  <a:pt x="2614273" y="6093849"/>
                </a:lnTo>
                <a:lnTo>
                  <a:pt x="2604377" y="6030698"/>
                </a:lnTo>
                <a:lnTo>
                  <a:pt x="2596815" y="5980079"/>
                </a:lnTo>
                <a:lnTo>
                  <a:pt x="2586757" y="5930152"/>
                </a:lnTo>
                <a:lnTo>
                  <a:pt x="2574275" y="5880896"/>
                </a:lnTo>
                <a:lnTo>
                  <a:pt x="2563757" y="5844275"/>
                </a:lnTo>
                <a:lnTo>
                  <a:pt x="2547778" y="5795988"/>
                </a:lnTo>
                <a:lnTo>
                  <a:pt x="2529562" y="5748322"/>
                </a:lnTo>
                <a:lnTo>
                  <a:pt x="2516245" y="5712477"/>
                </a:lnTo>
                <a:lnTo>
                  <a:pt x="2505788" y="5689018"/>
                </a:lnTo>
                <a:lnTo>
                  <a:pt x="2494809" y="5665703"/>
                </a:lnTo>
                <a:lnTo>
                  <a:pt x="2479924" y="5630292"/>
                </a:lnTo>
                <a:lnTo>
                  <a:pt x="2467927" y="5607260"/>
                </a:lnTo>
                <a:lnTo>
                  <a:pt x="2455435" y="5584365"/>
                </a:lnTo>
                <a:lnTo>
                  <a:pt x="2439064" y="5549365"/>
                </a:lnTo>
                <a:lnTo>
                  <a:pt x="2425610" y="5526737"/>
                </a:lnTo>
                <a:lnTo>
                  <a:pt x="2411688" y="5504238"/>
                </a:lnTo>
                <a:lnTo>
                  <a:pt x="2393916" y="5469627"/>
                </a:lnTo>
                <a:lnTo>
                  <a:pt x="2379087" y="5447380"/>
                </a:lnTo>
                <a:lnTo>
                  <a:pt x="2363819" y="5425254"/>
                </a:lnTo>
                <a:lnTo>
                  <a:pt x="2344728" y="5391009"/>
                </a:lnTo>
                <a:lnTo>
                  <a:pt x="2328608" y="5369119"/>
                </a:lnTo>
                <a:lnTo>
                  <a:pt x="2308683" y="5335105"/>
                </a:lnTo>
                <a:lnTo>
                  <a:pt x="2291749" y="5313441"/>
                </a:lnTo>
                <a:lnTo>
                  <a:pt x="2271029" y="5279648"/>
                </a:lnTo>
                <a:lnTo>
                  <a:pt x="2253316" y="5258199"/>
                </a:lnTo>
                <a:lnTo>
                  <a:pt x="2231837" y="5224616"/>
                </a:lnTo>
                <a:lnTo>
                  <a:pt x="2213383" y="5203373"/>
                </a:lnTo>
                <a:lnTo>
                  <a:pt x="2191181" y="5169990"/>
                </a:lnTo>
                <a:lnTo>
                  <a:pt x="2172024" y="5148942"/>
                </a:lnTo>
                <a:lnTo>
                  <a:pt x="2149137" y="5115750"/>
                </a:lnTo>
                <a:lnTo>
                  <a:pt x="2129313" y="5094886"/>
                </a:lnTo>
                <a:lnTo>
                  <a:pt x="2105777" y="5061873"/>
                </a:lnTo>
                <a:lnTo>
                  <a:pt x="2085323" y="5041185"/>
                </a:lnTo>
                <a:lnTo>
                  <a:pt x="2061176" y="5008341"/>
                </a:lnTo>
                <a:lnTo>
                  <a:pt x="2036737" y="4975578"/>
                </a:lnTo>
                <a:lnTo>
                  <a:pt x="2015407" y="4955133"/>
                </a:lnTo>
                <a:lnTo>
                  <a:pt x="1990412" y="4922524"/>
                </a:lnTo>
                <a:lnTo>
                  <a:pt x="1968544" y="4902227"/>
                </a:lnTo>
                <a:lnTo>
                  <a:pt x="1943030" y="4869763"/>
                </a:lnTo>
                <a:lnTo>
                  <a:pt x="1917269" y="4837366"/>
                </a:lnTo>
                <a:lnTo>
                  <a:pt x="1894664" y="4817274"/>
                </a:lnTo>
                <a:lnTo>
                  <a:pt x="1868440" y="4785006"/>
                </a:lnTo>
                <a:lnTo>
                  <a:pt x="1845390" y="4765037"/>
                </a:lnTo>
                <a:lnTo>
                  <a:pt x="1818739" y="4732887"/>
                </a:lnTo>
                <a:lnTo>
                  <a:pt x="1791888" y="4700793"/>
                </a:lnTo>
                <a:lnTo>
                  <a:pt x="1768239" y="4680990"/>
                </a:lnTo>
                <a:lnTo>
                  <a:pt x="1741017" y="4648998"/>
                </a:lnTo>
                <a:lnTo>
                  <a:pt x="1713623" y="4617054"/>
                </a:lnTo>
                <a:lnTo>
                  <a:pt x="1689458" y="4597394"/>
                </a:lnTo>
                <a:lnTo>
                  <a:pt x="1661748" y="4565538"/>
                </a:lnTo>
                <a:lnTo>
                  <a:pt x="1633893" y="4533722"/>
                </a:lnTo>
                <a:lnTo>
                  <a:pt x="1605904" y="4501943"/>
                </a:lnTo>
                <a:lnTo>
                  <a:pt x="1581181" y="4482438"/>
                </a:lnTo>
                <a:lnTo>
                  <a:pt x="1552949" y="4450726"/>
                </a:lnTo>
                <a:lnTo>
                  <a:pt x="1524610" y="4419045"/>
                </a:lnTo>
                <a:lnTo>
                  <a:pt x="1499565" y="4399628"/>
                </a:lnTo>
                <a:lnTo>
                  <a:pt x="1442433" y="4336390"/>
                </a:lnTo>
                <a:lnTo>
                  <a:pt x="1417149" y="4317040"/>
                </a:lnTo>
                <a:lnTo>
                  <a:pt x="1330792" y="4222366"/>
                </a:lnTo>
                <a:lnTo>
                  <a:pt x="1193101" y="4089205"/>
                </a:lnTo>
                <a:lnTo>
                  <a:pt x="1106495" y="3994599"/>
                </a:lnTo>
                <a:lnTo>
                  <a:pt x="1081087" y="3975284"/>
                </a:lnTo>
                <a:lnTo>
                  <a:pt x="1023645" y="3912132"/>
                </a:lnTo>
                <a:lnTo>
                  <a:pt x="995022" y="3880529"/>
                </a:lnTo>
                <a:lnTo>
                  <a:pt x="969868" y="3861143"/>
                </a:lnTo>
                <a:lnTo>
                  <a:pt x="941408" y="3829494"/>
                </a:lnTo>
                <a:lnTo>
                  <a:pt x="913044" y="3797819"/>
                </a:lnTo>
                <a:lnTo>
                  <a:pt x="884786" y="3766115"/>
                </a:lnTo>
                <a:lnTo>
                  <a:pt x="860033" y="3746618"/>
                </a:lnTo>
                <a:lnTo>
                  <a:pt x="832012" y="3714848"/>
                </a:lnTo>
                <a:lnTo>
                  <a:pt x="804124" y="3683041"/>
                </a:lnTo>
                <a:lnTo>
                  <a:pt x="776378" y="3651195"/>
                </a:lnTo>
                <a:lnTo>
                  <a:pt x="752175" y="3631546"/>
                </a:lnTo>
                <a:lnTo>
                  <a:pt x="724740" y="3599613"/>
                </a:lnTo>
                <a:lnTo>
                  <a:pt x="697475" y="3567633"/>
                </a:lnTo>
                <a:lnTo>
                  <a:pt x="673782" y="3547843"/>
                </a:lnTo>
                <a:lnTo>
                  <a:pt x="646884" y="3515762"/>
                </a:lnTo>
                <a:lnTo>
                  <a:pt x="620183" y="3483626"/>
                </a:lnTo>
                <a:lnTo>
                  <a:pt x="593689" y="3451432"/>
                </a:lnTo>
                <a:lnTo>
                  <a:pt x="570803" y="3431418"/>
                </a:lnTo>
                <a:lnTo>
                  <a:pt x="544750" y="3399102"/>
                </a:lnTo>
                <a:lnTo>
                  <a:pt x="518931" y="3366722"/>
                </a:lnTo>
                <a:lnTo>
                  <a:pt x="496748" y="3346513"/>
                </a:lnTo>
                <a:lnTo>
                  <a:pt x="471426" y="3313995"/>
                </a:lnTo>
                <a:lnTo>
                  <a:pt x="446365" y="3281404"/>
                </a:lnTo>
                <a:lnTo>
                  <a:pt x="421576" y="3248739"/>
                </a:lnTo>
                <a:lnTo>
                  <a:pt x="400459" y="3228234"/>
                </a:lnTo>
                <a:lnTo>
                  <a:pt x="376240" y="3195410"/>
                </a:lnTo>
                <a:lnTo>
                  <a:pt x="352320" y="3162503"/>
                </a:lnTo>
                <a:lnTo>
                  <a:pt x="332100" y="3141750"/>
                </a:lnTo>
                <a:lnTo>
                  <a:pt x="308805" y="3108670"/>
                </a:lnTo>
                <a:lnTo>
                  <a:pt x="285837" y="3075500"/>
                </a:lnTo>
                <a:lnTo>
                  <a:pt x="266597" y="3054475"/>
                </a:lnTo>
                <a:lnTo>
                  <a:pt x="244309" y="3021116"/>
                </a:lnTo>
                <a:lnTo>
                  <a:pt x="222377" y="2987658"/>
                </a:lnTo>
                <a:lnTo>
                  <a:pt x="204199" y="2966339"/>
                </a:lnTo>
                <a:lnTo>
                  <a:pt x="183003" y="2932677"/>
                </a:lnTo>
                <a:lnTo>
                  <a:pt x="165580" y="2911148"/>
                </a:lnTo>
                <a:lnTo>
                  <a:pt x="145157" y="2877273"/>
                </a:lnTo>
                <a:lnTo>
                  <a:pt x="125134" y="2843286"/>
                </a:lnTo>
                <a:lnTo>
                  <a:pt x="108913" y="2821424"/>
                </a:lnTo>
                <a:lnTo>
                  <a:pt x="89718" y="2787208"/>
                </a:lnTo>
                <a:lnTo>
                  <a:pt x="74344" y="2765111"/>
                </a:lnTo>
                <a:lnTo>
                  <a:pt x="56016" y="2730655"/>
                </a:lnTo>
                <a:lnTo>
                  <a:pt x="41526" y="2708314"/>
                </a:lnTo>
                <a:lnTo>
                  <a:pt x="24099" y="2673607"/>
                </a:lnTo>
                <a:lnTo>
                  <a:pt x="10530" y="2651010"/>
                </a:lnTo>
                <a:lnTo>
                  <a:pt x="0" y="2627571"/>
                </a:lnTo>
                <a:lnTo>
                  <a:pt x="1184" y="1322546"/>
                </a:lnTo>
                <a:lnTo>
                  <a:pt x="11469" y="1293338"/>
                </a:lnTo>
                <a:lnTo>
                  <a:pt x="33565" y="1274035"/>
                </a:lnTo>
                <a:lnTo>
                  <a:pt x="53176" y="1242242"/>
                </a:lnTo>
                <a:lnTo>
                  <a:pt x="73705" y="1210194"/>
                </a:lnTo>
                <a:lnTo>
                  <a:pt x="95161" y="1177890"/>
                </a:lnTo>
                <a:lnTo>
                  <a:pt x="117553" y="1145327"/>
                </a:lnTo>
                <a:lnTo>
                  <a:pt x="144282" y="1124740"/>
                </a:lnTo>
                <a:lnTo>
                  <a:pt x="168573" y="1091650"/>
                </a:lnTo>
                <a:lnTo>
                  <a:pt x="193828" y="1058293"/>
                </a:lnTo>
                <a:lnTo>
                  <a:pt x="223447" y="1036904"/>
                </a:lnTo>
                <a:lnTo>
                  <a:pt x="250657" y="1003006"/>
                </a:lnTo>
                <a:lnTo>
                  <a:pt x="282250" y="981071"/>
                </a:lnTo>
                <a:lnTo>
                  <a:pt x="311452" y="946620"/>
                </a:lnTo>
                <a:lnTo>
                  <a:pt x="341663" y="911889"/>
                </a:lnTo>
                <a:lnTo>
                  <a:pt x="376285" y="889114"/>
                </a:lnTo>
                <a:lnTo>
                  <a:pt x="408544" y="853816"/>
                </a:lnTo>
                <a:lnTo>
                  <a:pt x="445232" y="830469"/>
                </a:lnTo>
                <a:lnTo>
                  <a:pt x="479574" y="794593"/>
                </a:lnTo>
                <a:lnTo>
                  <a:pt x="558221" y="746438"/>
                </a:lnTo>
                <a:lnTo>
                  <a:pt x="595759" y="709676"/>
                </a:lnTo>
                <a:lnTo>
                  <a:pt x="637773" y="684853"/>
                </a:lnTo>
                <a:lnTo>
                  <a:pt x="686392" y="645020"/>
                </a:lnTo>
                <a:lnTo>
                  <a:pt x="737748" y="617607"/>
                </a:lnTo>
                <a:lnTo>
                  <a:pt x="785063" y="578136"/>
                </a:lnTo>
                <a:lnTo>
                  <a:pt x="835129" y="551081"/>
                </a:lnTo>
                <a:lnTo>
                  <a:pt x="881168" y="511964"/>
                </a:lnTo>
                <a:lnTo>
                  <a:pt x="1164819" y="354275"/>
                </a:lnTo>
                <a:lnTo>
                  <a:pt x="1254610" y="303031"/>
                </a:lnTo>
                <a:lnTo>
                  <a:pt x="1302037" y="289886"/>
                </a:lnTo>
                <a:lnTo>
                  <a:pt x="1388420" y="239587"/>
                </a:lnTo>
                <a:close/>
              </a:path>
              <a:path extrusionOk="0" h="8664575" w="8596630">
                <a:moveTo>
                  <a:pt x="1475992" y="202136"/>
                </a:moveTo>
                <a:lnTo>
                  <a:pt x="2131160" y="20551"/>
                </a:lnTo>
                <a:lnTo>
                  <a:pt x="2171595" y="22523"/>
                </a:lnTo>
                <a:lnTo>
                  <a:pt x="1434174" y="226906"/>
                </a:lnTo>
                <a:lnTo>
                  <a:pt x="1475992" y="202136"/>
                </a:lnTo>
                <a:close/>
              </a:path>
              <a:path extrusionOk="0" h="8664575" w="8596630">
                <a:moveTo>
                  <a:pt x="1605041" y="153191"/>
                </a:moveTo>
                <a:lnTo>
                  <a:pt x="2014065" y="39826"/>
                </a:lnTo>
                <a:lnTo>
                  <a:pt x="2055794" y="41439"/>
                </a:lnTo>
                <a:lnTo>
                  <a:pt x="1564811" y="177520"/>
                </a:lnTo>
                <a:lnTo>
                  <a:pt x="1605041" y="153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11630509" y="3676970"/>
            <a:ext cx="871219" cy="4072254"/>
          </a:xfrm>
          <a:custGeom>
            <a:rect b="b" l="l" r="r" t="t"/>
            <a:pathLst>
              <a:path extrusionOk="0" h="4072254" w="871220">
                <a:moveTo>
                  <a:pt x="747612" y="4072153"/>
                </a:moveTo>
                <a:lnTo>
                  <a:pt x="123533" y="4072153"/>
                </a:lnTo>
                <a:lnTo>
                  <a:pt x="75514" y="4062413"/>
                </a:lnTo>
                <a:lnTo>
                  <a:pt x="36240" y="4035873"/>
                </a:lnTo>
                <a:lnTo>
                  <a:pt x="9729" y="3996557"/>
                </a:lnTo>
                <a:lnTo>
                  <a:pt x="0" y="3948485"/>
                </a:lnTo>
                <a:lnTo>
                  <a:pt x="0" y="123573"/>
                </a:lnTo>
                <a:lnTo>
                  <a:pt x="9729" y="75516"/>
                </a:lnTo>
                <a:lnTo>
                  <a:pt x="36240" y="36232"/>
                </a:lnTo>
                <a:lnTo>
                  <a:pt x="75514" y="9725"/>
                </a:lnTo>
                <a:lnTo>
                  <a:pt x="123533" y="0"/>
                </a:lnTo>
                <a:lnTo>
                  <a:pt x="747612" y="0"/>
                </a:lnTo>
                <a:lnTo>
                  <a:pt x="795645" y="9725"/>
                </a:lnTo>
                <a:lnTo>
                  <a:pt x="834926" y="36232"/>
                </a:lnTo>
                <a:lnTo>
                  <a:pt x="861439" y="75516"/>
                </a:lnTo>
                <a:lnTo>
                  <a:pt x="870211" y="118843"/>
                </a:lnTo>
                <a:lnTo>
                  <a:pt x="121040" y="118843"/>
                </a:lnTo>
                <a:lnTo>
                  <a:pt x="118713" y="121172"/>
                </a:lnTo>
                <a:lnTo>
                  <a:pt x="118713" y="3951004"/>
                </a:lnTo>
                <a:lnTo>
                  <a:pt x="121040" y="3953310"/>
                </a:lnTo>
                <a:lnTo>
                  <a:pt x="870192" y="3953310"/>
                </a:lnTo>
                <a:lnTo>
                  <a:pt x="861439" y="3996557"/>
                </a:lnTo>
                <a:lnTo>
                  <a:pt x="834926" y="4035873"/>
                </a:lnTo>
                <a:lnTo>
                  <a:pt x="795645" y="4062413"/>
                </a:lnTo>
                <a:lnTo>
                  <a:pt x="747612" y="4072153"/>
                </a:lnTo>
                <a:close/>
              </a:path>
              <a:path extrusionOk="0" h="4072254" w="871220">
                <a:moveTo>
                  <a:pt x="870192" y="3953310"/>
                </a:moveTo>
                <a:lnTo>
                  <a:pt x="750128" y="3953310"/>
                </a:lnTo>
                <a:lnTo>
                  <a:pt x="752455" y="3951004"/>
                </a:lnTo>
                <a:lnTo>
                  <a:pt x="752455" y="121172"/>
                </a:lnTo>
                <a:lnTo>
                  <a:pt x="750128" y="118843"/>
                </a:lnTo>
                <a:lnTo>
                  <a:pt x="870211" y="118843"/>
                </a:lnTo>
                <a:lnTo>
                  <a:pt x="871169" y="123573"/>
                </a:lnTo>
                <a:lnTo>
                  <a:pt x="871169" y="3948485"/>
                </a:lnTo>
                <a:lnTo>
                  <a:pt x="870192" y="3953310"/>
                </a:lnTo>
                <a:close/>
              </a:path>
            </a:pathLst>
          </a:custGeom>
          <a:solidFill>
            <a:srgbClr val="00A6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12680675" y="4546668"/>
            <a:ext cx="871219" cy="3202940"/>
          </a:xfrm>
          <a:custGeom>
            <a:rect b="b" l="l" r="r" t="t"/>
            <a:pathLst>
              <a:path extrusionOk="0" h="3202940" w="871219">
                <a:moveTo>
                  <a:pt x="760219" y="3202456"/>
                </a:moveTo>
                <a:lnTo>
                  <a:pt x="110736" y="3202456"/>
                </a:lnTo>
                <a:lnTo>
                  <a:pt x="67681" y="3193728"/>
                </a:lnTo>
                <a:lnTo>
                  <a:pt x="32477" y="3169943"/>
                </a:lnTo>
                <a:lnTo>
                  <a:pt x="8718" y="3134700"/>
                </a:lnTo>
                <a:lnTo>
                  <a:pt x="0" y="3091598"/>
                </a:lnTo>
                <a:lnTo>
                  <a:pt x="0" y="110857"/>
                </a:lnTo>
                <a:lnTo>
                  <a:pt x="8718" y="67765"/>
                </a:lnTo>
                <a:lnTo>
                  <a:pt x="32477" y="32521"/>
                </a:lnTo>
                <a:lnTo>
                  <a:pt x="67681" y="8731"/>
                </a:lnTo>
                <a:lnTo>
                  <a:pt x="110736" y="0"/>
                </a:lnTo>
                <a:lnTo>
                  <a:pt x="760219" y="0"/>
                </a:lnTo>
                <a:lnTo>
                  <a:pt x="803264" y="8731"/>
                </a:lnTo>
                <a:lnTo>
                  <a:pt x="838469" y="32521"/>
                </a:lnTo>
                <a:lnTo>
                  <a:pt x="862233" y="67765"/>
                </a:lnTo>
                <a:lnTo>
                  <a:pt x="870955" y="110857"/>
                </a:lnTo>
                <a:lnTo>
                  <a:pt x="870955" y="118843"/>
                </a:lnTo>
                <a:lnTo>
                  <a:pt x="118713" y="118843"/>
                </a:lnTo>
                <a:lnTo>
                  <a:pt x="118713" y="3083612"/>
                </a:lnTo>
                <a:lnTo>
                  <a:pt x="870955" y="3083612"/>
                </a:lnTo>
                <a:lnTo>
                  <a:pt x="870955" y="3091598"/>
                </a:lnTo>
                <a:lnTo>
                  <a:pt x="862233" y="3134700"/>
                </a:lnTo>
                <a:lnTo>
                  <a:pt x="838469" y="3169943"/>
                </a:lnTo>
                <a:lnTo>
                  <a:pt x="803264" y="3193728"/>
                </a:lnTo>
                <a:lnTo>
                  <a:pt x="760219" y="3202456"/>
                </a:lnTo>
                <a:close/>
              </a:path>
              <a:path extrusionOk="0" h="3202940" w="871219">
                <a:moveTo>
                  <a:pt x="870955" y="3083612"/>
                </a:moveTo>
                <a:lnTo>
                  <a:pt x="752241" y="3083612"/>
                </a:lnTo>
                <a:lnTo>
                  <a:pt x="752241" y="118843"/>
                </a:lnTo>
                <a:lnTo>
                  <a:pt x="870955" y="118843"/>
                </a:lnTo>
                <a:lnTo>
                  <a:pt x="870955" y="3083612"/>
                </a:lnTo>
                <a:close/>
              </a:path>
            </a:pathLst>
          </a:custGeom>
          <a:solidFill>
            <a:srgbClr val="00A6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10580359" y="4659189"/>
            <a:ext cx="871219" cy="3090545"/>
          </a:xfrm>
          <a:custGeom>
            <a:rect b="b" l="l" r="r" t="t"/>
            <a:pathLst>
              <a:path extrusionOk="0" h="3090545" w="871220">
                <a:moveTo>
                  <a:pt x="760321" y="3089934"/>
                </a:moveTo>
                <a:lnTo>
                  <a:pt x="110738" y="3089934"/>
                </a:lnTo>
                <a:lnTo>
                  <a:pt x="67651" y="3081207"/>
                </a:lnTo>
                <a:lnTo>
                  <a:pt x="32449" y="3057422"/>
                </a:lnTo>
                <a:lnTo>
                  <a:pt x="8708" y="3022179"/>
                </a:lnTo>
                <a:lnTo>
                  <a:pt x="0" y="2979077"/>
                </a:lnTo>
                <a:lnTo>
                  <a:pt x="0" y="110881"/>
                </a:lnTo>
                <a:lnTo>
                  <a:pt x="8708" y="67775"/>
                </a:lnTo>
                <a:lnTo>
                  <a:pt x="32449" y="32524"/>
                </a:lnTo>
                <a:lnTo>
                  <a:pt x="67651" y="8731"/>
                </a:lnTo>
                <a:lnTo>
                  <a:pt x="110738" y="0"/>
                </a:lnTo>
                <a:lnTo>
                  <a:pt x="760321" y="0"/>
                </a:lnTo>
                <a:lnTo>
                  <a:pt x="803366" y="8731"/>
                </a:lnTo>
                <a:lnTo>
                  <a:pt x="838571" y="32524"/>
                </a:lnTo>
                <a:lnTo>
                  <a:pt x="862336" y="67775"/>
                </a:lnTo>
                <a:lnTo>
                  <a:pt x="871057" y="110881"/>
                </a:lnTo>
                <a:lnTo>
                  <a:pt x="871057" y="118843"/>
                </a:lnTo>
                <a:lnTo>
                  <a:pt x="118713" y="118843"/>
                </a:lnTo>
                <a:lnTo>
                  <a:pt x="118713" y="2971091"/>
                </a:lnTo>
                <a:lnTo>
                  <a:pt x="871057" y="2971091"/>
                </a:lnTo>
                <a:lnTo>
                  <a:pt x="871057" y="2979077"/>
                </a:lnTo>
                <a:lnTo>
                  <a:pt x="862336" y="3022179"/>
                </a:lnTo>
                <a:lnTo>
                  <a:pt x="838571" y="3057422"/>
                </a:lnTo>
                <a:lnTo>
                  <a:pt x="803366" y="3081207"/>
                </a:lnTo>
                <a:lnTo>
                  <a:pt x="760321" y="3089934"/>
                </a:lnTo>
                <a:close/>
              </a:path>
              <a:path extrusionOk="0" h="3090545" w="871220">
                <a:moveTo>
                  <a:pt x="871057" y="2971091"/>
                </a:moveTo>
                <a:lnTo>
                  <a:pt x="752344" y="2971091"/>
                </a:lnTo>
                <a:lnTo>
                  <a:pt x="752344" y="118843"/>
                </a:lnTo>
                <a:lnTo>
                  <a:pt x="871057" y="118843"/>
                </a:lnTo>
                <a:lnTo>
                  <a:pt x="871057" y="2971091"/>
                </a:lnTo>
                <a:close/>
              </a:path>
            </a:pathLst>
          </a:custGeom>
          <a:solidFill>
            <a:srgbClr val="00A6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13730270" y="5630664"/>
            <a:ext cx="871219" cy="2118995"/>
          </a:xfrm>
          <a:custGeom>
            <a:rect b="b" l="l" r="r" t="t"/>
            <a:pathLst>
              <a:path extrusionOk="0" h="2118995" w="871219">
                <a:moveTo>
                  <a:pt x="766155" y="2118459"/>
                </a:moveTo>
                <a:lnTo>
                  <a:pt x="104990" y="2118459"/>
                </a:lnTo>
                <a:lnTo>
                  <a:pt x="64125" y="2110187"/>
                </a:lnTo>
                <a:lnTo>
                  <a:pt x="30752" y="2087649"/>
                </a:lnTo>
                <a:lnTo>
                  <a:pt x="8251" y="2054263"/>
                </a:lnTo>
                <a:lnTo>
                  <a:pt x="0" y="2013449"/>
                </a:lnTo>
                <a:lnTo>
                  <a:pt x="0" y="105081"/>
                </a:lnTo>
                <a:lnTo>
                  <a:pt x="8251" y="64225"/>
                </a:lnTo>
                <a:lnTo>
                  <a:pt x="30752" y="30819"/>
                </a:lnTo>
                <a:lnTo>
                  <a:pt x="64125" y="8273"/>
                </a:lnTo>
                <a:lnTo>
                  <a:pt x="104990" y="0"/>
                </a:lnTo>
                <a:lnTo>
                  <a:pt x="766155" y="0"/>
                </a:lnTo>
                <a:lnTo>
                  <a:pt x="807020" y="8273"/>
                </a:lnTo>
                <a:lnTo>
                  <a:pt x="840392" y="30819"/>
                </a:lnTo>
                <a:lnTo>
                  <a:pt x="862894" y="64225"/>
                </a:lnTo>
                <a:lnTo>
                  <a:pt x="871145" y="105081"/>
                </a:lnTo>
                <a:lnTo>
                  <a:pt x="871145" y="118843"/>
                </a:lnTo>
                <a:lnTo>
                  <a:pt x="118713" y="118843"/>
                </a:lnTo>
                <a:lnTo>
                  <a:pt x="118713" y="1999615"/>
                </a:lnTo>
                <a:lnTo>
                  <a:pt x="871145" y="1999615"/>
                </a:lnTo>
                <a:lnTo>
                  <a:pt x="871145" y="2013449"/>
                </a:lnTo>
                <a:lnTo>
                  <a:pt x="862894" y="2054263"/>
                </a:lnTo>
                <a:lnTo>
                  <a:pt x="840392" y="2087649"/>
                </a:lnTo>
                <a:lnTo>
                  <a:pt x="807020" y="2110187"/>
                </a:lnTo>
                <a:lnTo>
                  <a:pt x="766155" y="2118459"/>
                </a:lnTo>
                <a:close/>
              </a:path>
              <a:path extrusionOk="0" h="2118995" w="871219">
                <a:moveTo>
                  <a:pt x="871145" y="1999615"/>
                </a:moveTo>
                <a:lnTo>
                  <a:pt x="752431" y="1999615"/>
                </a:lnTo>
                <a:lnTo>
                  <a:pt x="752431" y="118843"/>
                </a:lnTo>
                <a:lnTo>
                  <a:pt x="871145" y="118843"/>
                </a:lnTo>
                <a:lnTo>
                  <a:pt x="871145" y="1999615"/>
                </a:lnTo>
                <a:close/>
              </a:path>
            </a:pathLst>
          </a:custGeom>
          <a:solidFill>
            <a:srgbClr val="00A6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14781055" y="5100123"/>
            <a:ext cx="871219" cy="2649220"/>
          </a:xfrm>
          <a:custGeom>
            <a:rect b="b" l="l" r="r" t="t"/>
            <a:pathLst>
              <a:path extrusionOk="0" h="2649220" w="871219">
                <a:moveTo>
                  <a:pt x="760148" y="2649001"/>
                </a:moveTo>
                <a:lnTo>
                  <a:pt x="110759" y="2649001"/>
                </a:lnTo>
                <a:lnTo>
                  <a:pt x="67661" y="2640273"/>
                </a:lnTo>
                <a:lnTo>
                  <a:pt x="32453" y="2616488"/>
                </a:lnTo>
                <a:lnTo>
                  <a:pt x="8708" y="2581245"/>
                </a:lnTo>
                <a:lnTo>
                  <a:pt x="0" y="2538143"/>
                </a:lnTo>
                <a:lnTo>
                  <a:pt x="0" y="59421"/>
                </a:lnTo>
                <a:lnTo>
                  <a:pt x="4660" y="36309"/>
                </a:lnTo>
                <a:lnTo>
                  <a:pt x="17373" y="17419"/>
                </a:lnTo>
                <a:lnTo>
                  <a:pt x="36239" y="4675"/>
                </a:lnTo>
                <a:lnTo>
                  <a:pt x="59356" y="0"/>
                </a:lnTo>
                <a:lnTo>
                  <a:pt x="82444" y="4675"/>
                </a:lnTo>
                <a:lnTo>
                  <a:pt x="101313" y="17419"/>
                </a:lnTo>
                <a:lnTo>
                  <a:pt x="114043" y="36309"/>
                </a:lnTo>
                <a:lnTo>
                  <a:pt x="118713" y="59421"/>
                </a:lnTo>
                <a:lnTo>
                  <a:pt x="118713" y="2530157"/>
                </a:lnTo>
                <a:lnTo>
                  <a:pt x="752170" y="2530157"/>
                </a:lnTo>
                <a:lnTo>
                  <a:pt x="752170" y="538504"/>
                </a:lnTo>
                <a:lnTo>
                  <a:pt x="756840" y="515401"/>
                </a:lnTo>
                <a:lnTo>
                  <a:pt x="769571" y="496510"/>
                </a:lnTo>
                <a:lnTo>
                  <a:pt x="788440" y="483761"/>
                </a:lnTo>
                <a:lnTo>
                  <a:pt x="811527" y="479082"/>
                </a:lnTo>
                <a:lnTo>
                  <a:pt x="834654" y="483761"/>
                </a:lnTo>
                <a:lnTo>
                  <a:pt x="853519" y="496510"/>
                </a:lnTo>
                <a:lnTo>
                  <a:pt x="866227" y="515401"/>
                </a:lnTo>
                <a:lnTo>
                  <a:pt x="870884" y="538504"/>
                </a:lnTo>
                <a:lnTo>
                  <a:pt x="870884" y="2538143"/>
                </a:lnTo>
                <a:lnTo>
                  <a:pt x="862176" y="2581245"/>
                </a:lnTo>
                <a:lnTo>
                  <a:pt x="838434" y="2616488"/>
                </a:lnTo>
                <a:lnTo>
                  <a:pt x="803233" y="2640273"/>
                </a:lnTo>
                <a:lnTo>
                  <a:pt x="760148" y="2649001"/>
                </a:lnTo>
                <a:close/>
              </a:path>
            </a:pathLst>
          </a:custGeom>
          <a:solidFill>
            <a:srgbClr val="00A6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10916653" y="2577312"/>
            <a:ext cx="5918200" cy="4648200"/>
          </a:xfrm>
          <a:custGeom>
            <a:rect b="b" l="l" r="r" t="t"/>
            <a:pathLst>
              <a:path extrusionOk="0" h="4648200" w="5918200">
                <a:moveTo>
                  <a:pt x="5035816" y="1674291"/>
                </a:moveTo>
                <a:lnTo>
                  <a:pt x="5033569" y="1628089"/>
                </a:lnTo>
                <a:lnTo>
                  <a:pt x="5028400" y="1581873"/>
                </a:lnTo>
                <a:lnTo>
                  <a:pt x="5020272" y="1535772"/>
                </a:lnTo>
                <a:lnTo>
                  <a:pt x="5009134" y="1489913"/>
                </a:lnTo>
                <a:lnTo>
                  <a:pt x="4994948" y="1444447"/>
                </a:lnTo>
                <a:lnTo>
                  <a:pt x="4977650" y="1399489"/>
                </a:lnTo>
                <a:lnTo>
                  <a:pt x="4957229" y="1355178"/>
                </a:lnTo>
                <a:lnTo>
                  <a:pt x="4933531" y="1311567"/>
                </a:lnTo>
                <a:lnTo>
                  <a:pt x="4917198" y="1285684"/>
                </a:lnTo>
                <a:lnTo>
                  <a:pt x="4917198" y="1682076"/>
                </a:lnTo>
                <a:lnTo>
                  <a:pt x="4915890" y="1728076"/>
                </a:lnTo>
                <a:lnTo>
                  <a:pt x="4911229" y="1773682"/>
                </a:lnTo>
                <a:lnTo>
                  <a:pt x="4903279" y="1818728"/>
                </a:lnTo>
                <a:lnTo>
                  <a:pt x="4892091" y="1863013"/>
                </a:lnTo>
                <a:lnTo>
                  <a:pt x="4877740" y="1906346"/>
                </a:lnTo>
                <a:lnTo>
                  <a:pt x="4860277" y="1948548"/>
                </a:lnTo>
                <a:lnTo>
                  <a:pt x="4839767" y="1989416"/>
                </a:lnTo>
                <a:lnTo>
                  <a:pt x="4816272" y="2028786"/>
                </a:lnTo>
                <a:lnTo>
                  <a:pt x="4789856" y="2066455"/>
                </a:lnTo>
                <a:lnTo>
                  <a:pt x="4760595" y="2102243"/>
                </a:lnTo>
                <a:lnTo>
                  <a:pt x="4728527" y="2135949"/>
                </a:lnTo>
                <a:lnTo>
                  <a:pt x="4693729" y="2167394"/>
                </a:lnTo>
                <a:lnTo>
                  <a:pt x="4656252" y="2196401"/>
                </a:lnTo>
                <a:lnTo>
                  <a:pt x="4616170" y="2222766"/>
                </a:lnTo>
                <a:lnTo>
                  <a:pt x="4573549" y="2246312"/>
                </a:lnTo>
                <a:lnTo>
                  <a:pt x="4529125" y="2266556"/>
                </a:lnTo>
                <a:lnTo>
                  <a:pt x="4483760" y="2283155"/>
                </a:lnTo>
                <a:lnTo>
                  <a:pt x="4437519" y="2296096"/>
                </a:lnTo>
                <a:lnTo>
                  <a:pt x="4390479" y="2305367"/>
                </a:lnTo>
                <a:lnTo>
                  <a:pt x="4342714" y="2310930"/>
                </a:lnTo>
                <a:lnTo>
                  <a:pt x="4294276" y="2312797"/>
                </a:lnTo>
                <a:lnTo>
                  <a:pt x="4243756" y="2310790"/>
                </a:lnTo>
                <a:lnTo>
                  <a:pt x="4194149" y="2304872"/>
                </a:lnTo>
                <a:lnTo>
                  <a:pt x="4145648" y="2295131"/>
                </a:lnTo>
                <a:lnTo>
                  <a:pt x="4098417" y="2281694"/>
                </a:lnTo>
                <a:lnTo>
                  <a:pt x="4052646" y="2264664"/>
                </a:lnTo>
                <a:lnTo>
                  <a:pt x="4008526" y="2244166"/>
                </a:lnTo>
                <a:lnTo>
                  <a:pt x="3966222" y="2220303"/>
                </a:lnTo>
                <a:lnTo>
                  <a:pt x="3925938" y="2193201"/>
                </a:lnTo>
                <a:lnTo>
                  <a:pt x="3887838" y="2162949"/>
                </a:lnTo>
                <a:lnTo>
                  <a:pt x="3852126" y="2129675"/>
                </a:lnTo>
                <a:lnTo>
                  <a:pt x="3818953" y="2093506"/>
                </a:lnTo>
                <a:lnTo>
                  <a:pt x="3788524" y="2054517"/>
                </a:lnTo>
                <a:lnTo>
                  <a:pt x="3761016" y="2012861"/>
                </a:lnTo>
                <a:lnTo>
                  <a:pt x="3736606" y="1968627"/>
                </a:lnTo>
                <a:lnTo>
                  <a:pt x="3716464" y="1924240"/>
                </a:lnTo>
                <a:lnTo>
                  <a:pt x="3700043" y="1879104"/>
                </a:lnTo>
                <a:lnTo>
                  <a:pt x="3687292" y="1833422"/>
                </a:lnTo>
                <a:lnTo>
                  <a:pt x="3678148" y="1787372"/>
                </a:lnTo>
                <a:lnTo>
                  <a:pt x="3672548" y="1741157"/>
                </a:lnTo>
                <a:lnTo>
                  <a:pt x="3670427" y="1694942"/>
                </a:lnTo>
                <a:lnTo>
                  <a:pt x="3671722" y="1648917"/>
                </a:lnTo>
                <a:lnTo>
                  <a:pt x="3676383" y="1603286"/>
                </a:lnTo>
                <a:lnTo>
                  <a:pt x="3684333" y="1558239"/>
                </a:lnTo>
                <a:lnTo>
                  <a:pt x="3695509" y="1513941"/>
                </a:lnTo>
                <a:lnTo>
                  <a:pt x="3709860" y="1470596"/>
                </a:lnTo>
                <a:lnTo>
                  <a:pt x="3727323" y="1428381"/>
                </a:lnTo>
                <a:lnTo>
                  <a:pt x="3747833" y="1387500"/>
                </a:lnTo>
                <a:lnTo>
                  <a:pt x="3771315" y="1348130"/>
                </a:lnTo>
                <a:lnTo>
                  <a:pt x="3797731" y="1310462"/>
                </a:lnTo>
                <a:lnTo>
                  <a:pt x="3827005" y="1274686"/>
                </a:lnTo>
                <a:lnTo>
                  <a:pt x="3859072" y="1240980"/>
                </a:lnTo>
                <a:lnTo>
                  <a:pt x="3893883" y="1209535"/>
                </a:lnTo>
                <a:lnTo>
                  <a:pt x="3931361" y="1180553"/>
                </a:lnTo>
                <a:lnTo>
                  <a:pt x="3971455" y="1154201"/>
                </a:lnTo>
                <a:lnTo>
                  <a:pt x="4014089" y="1130681"/>
                </a:lnTo>
                <a:lnTo>
                  <a:pt x="4058462" y="1110437"/>
                </a:lnTo>
                <a:lnTo>
                  <a:pt x="4103801" y="1093838"/>
                </a:lnTo>
                <a:lnTo>
                  <a:pt x="4150029" y="1080897"/>
                </a:lnTo>
                <a:lnTo>
                  <a:pt x="4197058" y="1071638"/>
                </a:lnTo>
                <a:lnTo>
                  <a:pt x="4244835" y="1066063"/>
                </a:lnTo>
                <a:lnTo>
                  <a:pt x="4293260" y="1064196"/>
                </a:lnTo>
                <a:lnTo>
                  <a:pt x="4343781" y="1066203"/>
                </a:lnTo>
                <a:lnTo>
                  <a:pt x="4393400" y="1072134"/>
                </a:lnTo>
                <a:lnTo>
                  <a:pt x="4441914" y="1081874"/>
                </a:lnTo>
                <a:lnTo>
                  <a:pt x="4489145" y="1095311"/>
                </a:lnTo>
                <a:lnTo>
                  <a:pt x="4534928" y="1112342"/>
                </a:lnTo>
                <a:lnTo>
                  <a:pt x="4579061" y="1132840"/>
                </a:lnTo>
                <a:lnTo>
                  <a:pt x="4621365" y="1156716"/>
                </a:lnTo>
                <a:lnTo>
                  <a:pt x="4661662" y="1183830"/>
                </a:lnTo>
                <a:lnTo>
                  <a:pt x="4699762" y="1214081"/>
                </a:lnTo>
                <a:lnTo>
                  <a:pt x="4735500" y="1247368"/>
                </a:lnTo>
                <a:lnTo>
                  <a:pt x="4768672" y="1283550"/>
                </a:lnTo>
                <a:lnTo>
                  <a:pt x="4799101" y="1322539"/>
                </a:lnTo>
                <a:lnTo>
                  <a:pt x="4826622" y="1364221"/>
                </a:lnTo>
                <a:lnTo>
                  <a:pt x="4851031" y="1408468"/>
                </a:lnTo>
                <a:lnTo>
                  <a:pt x="4871174" y="1452841"/>
                </a:lnTo>
                <a:lnTo>
                  <a:pt x="4887595" y="1497965"/>
                </a:lnTo>
                <a:lnTo>
                  <a:pt x="4900333" y="1543634"/>
                </a:lnTo>
                <a:lnTo>
                  <a:pt x="4909477" y="1589659"/>
                </a:lnTo>
                <a:lnTo>
                  <a:pt x="4915078" y="1635874"/>
                </a:lnTo>
                <a:lnTo>
                  <a:pt x="4917198" y="1682076"/>
                </a:lnTo>
                <a:lnTo>
                  <a:pt x="4917198" y="1285684"/>
                </a:lnTo>
                <a:lnTo>
                  <a:pt x="4878692" y="1230630"/>
                </a:lnTo>
                <a:lnTo>
                  <a:pt x="4847780" y="1193431"/>
                </a:lnTo>
                <a:lnTo>
                  <a:pt x="4814709" y="1158532"/>
                </a:lnTo>
                <a:lnTo>
                  <a:pt x="4779594" y="1125994"/>
                </a:lnTo>
                <a:lnTo>
                  <a:pt x="4742561" y="1095883"/>
                </a:lnTo>
                <a:lnTo>
                  <a:pt x="4703724" y="1068298"/>
                </a:lnTo>
                <a:lnTo>
                  <a:pt x="4663211" y="1043292"/>
                </a:lnTo>
                <a:lnTo>
                  <a:pt x="4621149" y="1020953"/>
                </a:lnTo>
                <a:lnTo>
                  <a:pt x="4577639" y="1001344"/>
                </a:lnTo>
                <a:lnTo>
                  <a:pt x="4532820" y="984542"/>
                </a:lnTo>
                <a:lnTo>
                  <a:pt x="4486808" y="970635"/>
                </a:lnTo>
                <a:lnTo>
                  <a:pt x="4439729" y="959688"/>
                </a:lnTo>
                <a:lnTo>
                  <a:pt x="4391698" y="951776"/>
                </a:lnTo>
                <a:lnTo>
                  <a:pt x="4342892" y="946975"/>
                </a:lnTo>
                <a:lnTo>
                  <a:pt x="4293260" y="945362"/>
                </a:lnTo>
                <a:lnTo>
                  <a:pt x="4243768" y="946975"/>
                </a:lnTo>
                <a:lnTo>
                  <a:pt x="4194848" y="951839"/>
                </a:lnTo>
                <a:lnTo>
                  <a:pt x="4146562" y="959942"/>
                </a:lnTo>
                <a:lnTo>
                  <a:pt x="4098963" y="971245"/>
                </a:lnTo>
                <a:lnTo>
                  <a:pt x="4052112" y="985761"/>
                </a:lnTo>
                <a:lnTo>
                  <a:pt x="4006062" y="1003465"/>
                </a:lnTo>
                <a:lnTo>
                  <a:pt x="3960863" y="1024369"/>
                </a:lnTo>
                <a:lnTo>
                  <a:pt x="3918026" y="1047673"/>
                </a:lnTo>
                <a:lnTo>
                  <a:pt x="3877310" y="1073378"/>
                </a:lnTo>
                <a:lnTo>
                  <a:pt x="3838778" y="1101344"/>
                </a:lnTo>
                <a:lnTo>
                  <a:pt x="3802469" y="1131443"/>
                </a:lnTo>
                <a:lnTo>
                  <a:pt x="3768420" y="1163548"/>
                </a:lnTo>
                <a:lnTo>
                  <a:pt x="3736683" y="1197521"/>
                </a:lnTo>
                <a:lnTo>
                  <a:pt x="3707295" y="1233220"/>
                </a:lnTo>
                <a:lnTo>
                  <a:pt x="3680295" y="1270533"/>
                </a:lnTo>
                <a:lnTo>
                  <a:pt x="3655745" y="1309319"/>
                </a:lnTo>
                <a:lnTo>
                  <a:pt x="3633673" y="1349438"/>
                </a:lnTo>
                <a:lnTo>
                  <a:pt x="3614128" y="1390764"/>
                </a:lnTo>
                <a:lnTo>
                  <a:pt x="3597160" y="1433156"/>
                </a:lnTo>
                <a:lnTo>
                  <a:pt x="3582809" y="1476502"/>
                </a:lnTo>
                <a:lnTo>
                  <a:pt x="3571113" y="1520647"/>
                </a:lnTo>
                <a:lnTo>
                  <a:pt x="3562121" y="1565478"/>
                </a:lnTo>
                <a:lnTo>
                  <a:pt x="3555873" y="1610842"/>
                </a:lnTo>
                <a:lnTo>
                  <a:pt x="3552418" y="1656626"/>
                </a:lnTo>
                <a:lnTo>
                  <a:pt x="3551796" y="1702689"/>
                </a:lnTo>
                <a:lnTo>
                  <a:pt x="3554057" y="1748891"/>
                </a:lnTo>
                <a:lnTo>
                  <a:pt x="3559238" y="1795119"/>
                </a:lnTo>
                <a:lnTo>
                  <a:pt x="3567379" y="1841220"/>
                </a:lnTo>
                <a:lnTo>
                  <a:pt x="3578542" y="1887080"/>
                </a:lnTo>
                <a:lnTo>
                  <a:pt x="3592753" y="1932559"/>
                </a:lnTo>
                <a:lnTo>
                  <a:pt x="3610051" y="1977504"/>
                </a:lnTo>
                <a:lnTo>
                  <a:pt x="3630511" y="2021814"/>
                </a:lnTo>
                <a:lnTo>
                  <a:pt x="3654171" y="2065426"/>
                </a:lnTo>
                <a:lnTo>
                  <a:pt x="3680358" y="2106968"/>
                </a:lnTo>
                <a:lnTo>
                  <a:pt x="3708958" y="2146376"/>
                </a:lnTo>
                <a:lnTo>
                  <a:pt x="3739845" y="2183574"/>
                </a:lnTo>
                <a:lnTo>
                  <a:pt x="3772903" y="2218474"/>
                </a:lnTo>
                <a:lnTo>
                  <a:pt x="3808006" y="2251011"/>
                </a:lnTo>
                <a:lnTo>
                  <a:pt x="3845026" y="2281123"/>
                </a:lnTo>
                <a:lnTo>
                  <a:pt x="3883850" y="2308707"/>
                </a:lnTo>
                <a:lnTo>
                  <a:pt x="3924350" y="2333714"/>
                </a:lnTo>
                <a:lnTo>
                  <a:pt x="3966413" y="2356053"/>
                </a:lnTo>
                <a:lnTo>
                  <a:pt x="4009910" y="2375662"/>
                </a:lnTo>
                <a:lnTo>
                  <a:pt x="4054729" y="2392451"/>
                </a:lnTo>
                <a:lnTo>
                  <a:pt x="4100728" y="2406358"/>
                </a:lnTo>
                <a:lnTo>
                  <a:pt x="4147820" y="2417305"/>
                </a:lnTo>
                <a:lnTo>
                  <a:pt x="4195851" y="2425217"/>
                </a:lnTo>
                <a:lnTo>
                  <a:pt x="4244594" y="2430005"/>
                </a:lnTo>
                <a:lnTo>
                  <a:pt x="4294276" y="2431643"/>
                </a:lnTo>
                <a:lnTo>
                  <a:pt x="4343781" y="2430005"/>
                </a:lnTo>
                <a:lnTo>
                  <a:pt x="4392701" y="2425128"/>
                </a:lnTo>
                <a:lnTo>
                  <a:pt x="4440987" y="2417026"/>
                </a:lnTo>
                <a:lnTo>
                  <a:pt x="4488599" y="2405697"/>
                </a:lnTo>
                <a:lnTo>
                  <a:pt x="4535462" y="2391156"/>
                </a:lnTo>
                <a:lnTo>
                  <a:pt x="4581537" y="2373439"/>
                </a:lnTo>
                <a:lnTo>
                  <a:pt x="4626775" y="2352535"/>
                </a:lnTo>
                <a:lnTo>
                  <a:pt x="4669612" y="2329230"/>
                </a:lnTo>
                <a:lnTo>
                  <a:pt x="4695634" y="2312797"/>
                </a:lnTo>
                <a:lnTo>
                  <a:pt x="4710303" y="2303538"/>
                </a:lnTo>
                <a:lnTo>
                  <a:pt x="4748835" y="2275573"/>
                </a:lnTo>
                <a:lnTo>
                  <a:pt x="4785131" y="2245474"/>
                </a:lnTo>
                <a:lnTo>
                  <a:pt x="4819180" y="2213381"/>
                </a:lnTo>
                <a:lnTo>
                  <a:pt x="4850904" y="2179409"/>
                </a:lnTo>
                <a:lnTo>
                  <a:pt x="4880292" y="2143709"/>
                </a:lnTo>
                <a:lnTo>
                  <a:pt x="4907280" y="2106409"/>
                </a:lnTo>
                <a:lnTo>
                  <a:pt x="4931829" y="2067623"/>
                </a:lnTo>
                <a:lnTo>
                  <a:pt x="4953901" y="2027516"/>
                </a:lnTo>
                <a:lnTo>
                  <a:pt x="4973447" y="1986191"/>
                </a:lnTo>
                <a:lnTo>
                  <a:pt x="4990414" y="1943798"/>
                </a:lnTo>
                <a:lnTo>
                  <a:pt x="5004778" y="1900466"/>
                </a:lnTo>
                <a:lnTo>
                  <a:pt x="5016474" y="1856320"/>
                </a:lnTo>
                <a:lnTo>
                  <a:pt x="5025466" y="1811502"/>
                </a:lnTo>
                <a:lnTo>
                  <a:pt x="5031727" y="1766125"/>
                </a:lnTo>
                <a:lnTo>
                  <a:pt x="5035181" y="1720354"/>
                </a:lnTo>
                <a:lnTo>
                  <a:pt x="5035816" y="1674291"/>
                </a:lnTo>
                <a:close/>
              </a:path>
              <a:path extrusionOk="0" h="4648200" w="5918200">
                <a:moveTo>
                  <a:pt x="5918187" y="4394200"/>
                </a:moveTo>
                <a:lnTo>
                  <a:pt x="5912929" y="4356100"/>
                </a:lnTo>
                <a:lnTo>
                  <a:pt x="5897562" y="4318000"/>
                </a:lnTo>
                <a:lnTo>
                  <a:pt x="5799404" y="4122369"/>
                </a:lnTo>
                <a:lnTo>
                  <a:pt x="5799404" y="4394200"/>
                </a:lnTo>
                <a:lnTo>
                  <a:pt x="5795708" y="4419600"/>
                </a:lnTo>
                <a:lnTo>
                  <a:pt x="5781535" y="4445000"/>
                </a:lnTo>
                <a:lnTo>
                  <a:pt x="5757977" y="4470400"/>
                </a:lnTo>
                <a:lnTo>
                  <a:pt x="5641962" y="4521200"/>
                </a:lnTo>
                <a:lnTo>
                  <a:pt x="5633974" y="4533900"/>
                </a:lnTo>
                <a:lnTo>
                  <a:pt x="5587758" y="4533900"/>
                </a:lnTo>
                <a:lnTo>
                  <a:pt x="5568823" y="4521200"/>
                </a:lnTo>
                <a:lnTo>
                  <a:pt x="5552846" y="4508500"/>
                </a:lnTo>
                <a:lnTo>
                  <a:pt x="5540972" y="4495800"/>
                </a:lnTo>
                <a:lnTo>
                  <a:pt x="4871707" y="3162300"/>
                </a:lnTo>
                <a:lnTo>
                  <a:pt x="4863909" y="3124200"/>
                </a:lnTo>
                <a:lnTo>
                  <a:pt x="4867618" y="3098800"/>
                </a:lnTo>
                <a:lnTo>
                  <a:pt x="4881740" y="3073400"/>
                </a:lnTo>
                <a:lnTo>
                  <a:pt x="5021313" y="2997200"/>
                </a:lnTo>
                <a:lnTo>
                  <a:pt x="5046015" y="2997200"/>
                </a:lnTo>
                <a:lnTo>
                  <a:pt x="5054689" y="2984500"/>
                </a:lnTo>
                <a:lnTo>
                  <a:pt x="5075517" y="2997200"/>
                </a:lnTo>
                <a:lnTo>
                  <a:pt x="5094503" y="2997200"/>
                </a:lnTo>
                <a:lnTo>
                  <a:pt x="5110518" y="3009900"/>
                </a:lnTo>
                <a:lnTo>
                  <a:pt x="5122405" y="3035300"/>
                </a:lnTo>
                <a:lnTo>
                  <a:pt x="5791543" y="4368800"/>
                </a:lnTo>
                <a:lnTo>
                  <a:pt x="5799404" y="4394200"/>
                </a:lnTo>
                <a:lnTo>
                  <a:pt x="5799404" y="4122369"/>
                </a:lnTo>
                <a:lnTo>
                  <a:pt x="5228514" y="2984500"/>
                </a:lnTo>
                <a:lnTo>
                  <a:pt x="5213909" y="2959100"/>
                </a:lnTo>
                <a:lnTo>
                  <a:pt x="5196230" y="2933700"/>
                </a:lnTo>
                <a:lnTo>
                  <a:pt x="5175847" y="2908300"/>
                </a:lnTo>
                <a:lnTo>
                  <a:pt x="5153101" y="2895600"/>
                </a:lnTo>
                <a:lnTo>
                  <a:pt x="5161089" y="2882900"/>
                </a:lnTo>
                <a:lnTo>
                  <a:pt x="5179530" y="2844800"/>
                </a:lnTo>
                <a:lnTo>
                  <a:pt x="5188051" y="2806700"/>
                </a:lnTo>
                <a:lnTo>
                  <a:pt x="5189067" y="2768600"/>
                </a:lnTo>
                <a:lnTo>
                  <a:pt x="5182667" y="2730500"/>
                </a:lnTo>
                <a:lnTo>
                  <a:pt x="5173535" y="2705100"/>
                </a:lnTo>
                <a:lnTo>
                  <a:pt x="5168963" y="2692400"/>
                </a:lnTo>
                <a:lnTo>
                  <a:pt x="5164150" y="2692400"/>
                </a:lnTo>
                <a:lnTo>
                  <a:pt x="5156466" y="2679700"/>
                </a:lnTo>
                <a:lnTo>
                  <a:pt x="5133429" y="2641600"/>
                </a:lnTo>
                <a:lnTo>
                  <a:pt x="5092598" y="2616200"/>
                </a:lnTo>
                <a:lnTo>
                  <a:pt x="5070602" y="2604693"/>
                </a:lnTo>
                <a:lnTo>
                  <a:pt x="5070602" y="2781300"/>
                </a:lnTo>
                <a:lnTo>
                  <a:pt x="5070221" y="2794000"/>
                </a:lnTo>
                <a:lnTo>
                  <a:pt x="5052441" y="2832100"/>
                </a:lnTo>
                <a:lnTo>
                  <a:pt x="4783594" y="2971800"/>
                </a:lnTo>
                <a:lnTo>
                  <a:pt x="4775644" y="2984500"/>
                </a:lnTo>
                <a:lnTo>
                  <a:pt x="4729454" y="2984500"/>
                </a:lnTo>
                <a:lnTo>
                  <a:pt x="4710506" y="2971800"/>
                </a:lnTo>
                <a:lnTo>
                  <a:pt x="4694504" y="2959100"/>
                </a:lnTo>
                <a:lnTo>
                  <a:pt x="4682591" y="2946400"/>
                </a:lnTo>
                <a:lnTo>
                  <a:pt x="4677778" y="2933700"/>
                </a:lnTo>
                <a:lnTo>
                  <a:pt x="4669942" y="2908300"/>
                </a:lnTo>
                <a:lnTo>
                  <a:pt x="4673651" y="2870200"/>
                </a:lnTo>
                <a:lnTo>
                  <a:pt x="4687798" y="2844800"/>
                </a:lnTo>
                <a:lnTo>
                  <a:pt x="4711255" y="2832100"/>
                </a:lnTo>
                <a:lnTo>
                  <a:pt x="4957038" y="2705100"/>
                </a:lnTo>
                <a:lnTo>
                  <a:pt x="5011178" y="2705100"/>
                </a:lnTo>
                <a:lnTo>
                  <a:pt x="5030165" y="2717800"/>
                </a:lnTo>
                <a:lnTo>
                  <a:pt x="5046154" y="2730500"/>
                </a:lnTo>
                <a:lnTo>
                  <a:pt x="5058041" y="2743200"/>
                </a:lnTo>
                <a:lnTo>
                  <a:pt x="5062855" y="2755900"/>
                </a:lnTo>
                <a:lnTo>
                  <a:pt x="5068138" y="2768600"/>
                </a:lnTo>
                <a:lnTo>
                  <a:pt x="5070602" y="2781300"/>
                </a:lnTo>
                <a:lnTo>
                  <a:pt x="5070602" y="2604693"/>
                </a:lnTo>
                <a:lnTo>
                  <a:pt x="5044084" y="2590800"/>
                </a:lnTo>
                <a:lnTo>
                  <a:pt x="4990325" y="2578100"/>
                </a:lnTo>
                <a:lnTo>
                  <a:pt x="4964379" y="2578100"/>
                </a:lnTo>
                <a:lnTo>
                  <a:pt x="4951539" y="2590800"/>
                </a:lnTo>
                <a:lnTo>
                  <a:pt x="4938852" y="2590800"/>
                </a:lnTo>
                <a:lnTo>
                  <a:pt x="4926584" y="2565400"/>
                </a:lnTo>
                <a:lnTo>
                  <a:pt x="4895926" y="2501900"/>
                </a:lnTo>
                <a:lnTo>
                  <a:pt x="4934242" y="2476500"/>
                </a:lnTo>
                <a:lnTo>
                  <a:pt x="4970996" y="2438400"/>
                </a:lnTo>
                <a:lnTo>
                  <a:pt x="5006149" y="2413000"/>
                </a:lnTo>
                <a:lnTo>
                  <a:pt x="5039652" y="2374900"/>
                </a:lnTo>
                <a:lnTo>
                  <a:pt x="5071453" y="2336800"/>
                </a:lnTo>
                <a:lnTo>
                  <a:pt x="5101514" y="2298700"/>
                </a:lnTo>
                <a:lnTo>
                  <a:pt x="5129796" y="2260600"/>
                </a:lnTo>
                <a:lnTo>
                  <a:pt x="5156238" y="2222500"/>
                </a:lnTo>
                <a:lnTo>
                  <a:pt x="5180800" y="2184400"/>
                </a:lnTo>
                <a:lnTo>
                  <a:pt x="5203444" y="2133600"/>
                </a:lnTo>
                <a:lnTo>
                  <a:pt x="5224119" y="2095500"/>
                </a:lnTo>
                <a:lnTo>
                  <a:pt x="5242776" y="2044700"/>
                </a:lnTo>
                <a:lnTo>
                  <a:pt x="5259375" y="2006600"/>
                </a:lnTo>
                <a:lnTo>
                  <a:pt x="5274183" y="1955800"/>
                </a:lnTo>
                <a:lnTo>
                  <a:pt x="5286502" y="1905000"/>
                </a:lnTo>
                <a:lnTo>
                  <a:pt x="5296370" y="1854200"/>
                </a:lnTo>
                <a:lnTo>
                  <a:pt x="5303786" y="1803400"/>
                </a:lnTo>
                <a:lnTo>
                  <a:pt x="5308739" y="1752600"/>
                </a:lnTo>
                <a:lnTo>
                  <a:pt x="5311254" y="1701800"/>
                </a:lnTo>
                <a:lnTo>
                  <a:pt x="5311318" y="1663700"/>
                </a:lnTo>
                <a:lnTo>
                  <a:pt x="5308943" y="1612900"/>
                </a:lnTo>
                <a:lnTo>
                  <a:pt x="5304142" y="1562100"/>
                </a:lnTo>
                <a:lnTo>
                  <a:pt x="5296916" y="1511300"/>
                </a:lnTo>
                <a:lnTo>
                  <a:pt x="5287276" y="1460500"/>
                </a:lnTo>
                <a:lnTo>
                  <a:pt x="5275211" y="1409700"/>
                </a:lnTo>
                <a:lnTo>
                  <a:pt x="5260733" y="1358900"/>
                </a:lnTo>
                <a:lnTo>
                  <a:pt x="5243868" y="1320800"/>
                </a:lnTo>
                <a:lnTo>
                  <a:pt x="5224589" y="1270000"/>
                </a:lnTo>
                <a:lnTo>
                  <a:pt x="5202923" y="1219200"/>
                </a:lnTo>
                <a:lnTo>
                  <a:pt x="5192738" y="1202791"/>
                </a:lnTo>
                <a:lnTo>
                  <a:pt x="5192738" y="1663700"/>
                </a:lnTo>
                <a:lnTo>
                  <a:pt x="5192141" y="1714500"/>
                </a:lnTo>
                <a:lnTo>
                  <a:pt x="5188724" y="1765300"/>
                </a:lnTo>
                <a:lnTo>
                  <a:pt x="5182476" y="1816100"/>
                </a:lnTo>
                <a:lnTo>
                  <a:pt x="5173396" y="1866900"/>
                </a:lnTo>
                <a:lnTo>
                  <a:pt x="5161470" y="1917700"/>
                </a:lnTo>
                <a:lnTo>
                  <a:pt x="5146700" y="1968500"/>
                </a:lnTo>
                <a:lnTo>
                  <a:pt x="5129428" y="2019300"/>
                </a:lnTo>
                <a:lnTo>
                  <a:pt x="5109680" y="2057400"/>
                </a:lnTo>
                <a:lnTo>
                  <a:pt x="5087531" y="2108200"/>
                </a:lnTo>
                <a:lnTo>
                  <a:pt x="5063045" y="2146300"/>
                </a:lnTo>
                <a:lnTo>
                  <a:pt x="5036274" y="2184400"/>
                </a:lnTo>
                <a:lnTo>
                  <a:pt x="5007292" y="2235200"/>
                </a:lnTo>
                <a:lnTo>
                  <a:pt x="4976152" y="2273300"/>
                </a:lnTo>
                <a:lnTo>
                  <a:pt x="4942929" y="2298700"/>
                </a:lnTo>
                <a:lnTo>
                  <a:pt x="4907686" y="2336800"/>
                </a:lnTo>
                <a:lnTo>
                  <a:pt x="4870475" y="2374900"/>
                </a:lnTo>
                <a:lnTo>
                  <a:pt x="4831372" y="2400300"/>
                </a:lnTo>
                <a:lnTo>
                  <a:pt x="4827194" y="2402903"/>
                </a:lnTo>
                <a:lnTo>
                  <a:pt x="4827194" y="2628900"/>
                </a:lnTo>
                <a:lnTo>
                  <a:pt x="4727041" y="2679700"/>
                </a:lnTo>
                <a:lnTo>
                  <a:pt x="4714646" y="2654300"/>
                </a:lnTo>
                <a:lnTo>
                  <a:pt x="4696053" y="2616200"/>
                </a:lnTo>
                <a:lnTo>
                  <a:pt x="4747145" y="2590800"/>
                </a:lnTo>
                <a:lnTo>
                  <a:pt x="4755324" y="2590800"/>
                </a:lnTo>
                <a:lnTo>
                  <a:pt x="4775771" y="2578100"/>
                </a:lnTo>
                <a:lnTo>
                  <a:pt x="4796231" y="2565400"/>
                </a:lnTo>
                <a:lnTo>
                  <a:pt x="4827194" y="2628900"/>
                </a:lnTo>
                <a:lnTo>
                  <a:pt x="4827194" y="2402903"/>
                </a:lnTo>
                <a:lnTo>
                  <a:pt x="4790427" y="2425700"/>
                </a:lnTo>
                <a:lnTo>
                  <a:pt x="4747717" y="2463800"/>
                </a:lnTo>
                <a:lnTo>
                  <a:pt x="4703292" y="2476500"/>
                </a:lnTo>
                <a:lnTo>
                  <a:pt x="4691431" y="2489200"/>
                </a:lnTo>
                <a:lnTo>
                  <a:pt x="4644212" y="2514600"/>
                </a:lnTo>
                <a:lnTo>
                  <a:pt x="4397514" y="2578100"/>
                </a:lnTo>
                <a:lnTo>
                  <a:pt x="4197870" y="2578100"/>
                </a:lnTo>
                <a:lnTo>
                  <a:pt x="4150360" y="2565400"/>
                </a:lnTo>
                <a:lnTo>
                  <a:pt x="4103560" y="2565400"/>
                </a:lnTo>
                <a:lnTo>
                  <a:pt x="3968140" y="2527300"/>
                </a:lnTo>
                <a:lnTo>
                  <a:pt x="3924922" y="2501900"/>
                </a:lnTo>
                <a:lnTo>
                  <a:pt x="3882796" y="2489200"/>
                </a:lnTo>
                <a:lnTo>
                  <a:pt x="3841839" y="2463800"/>
                </a:lnTo>
                <a:lnTo>
                  <a:pt x="3802126" y="2438400"/>
                </a:lnTo>
                <a:lnTo>
                  <a:pt x="3763734" y="2413000"/>
                </a:lnTo>
                <a:lnTo>
                  <a:pt x="3726751" y="2374900"/>
                </a:lnTo>
                <a:lnTo>
                  <a:pt x="3691242" y="2349500"/>
                </a:lnTo>
                <a:lnTo>
                  <a:pt x="3657295" y="2324100"/>
                </a:lnTo>
                <a:lnTo>
                  <a:pt x="3624986" y="2286000"/>
                </a:lnTo>
                <a:lnTo>
                  <a:pt x="3594392" y="2247900"/>
                </a:lnTo>
                <a:lnTo>
                  <a:pt x="3565601" y="2209800"/>
                </a:lnTo>
                <a:lnTo>
                  <a:pt x="3538664" y="2171700"/>
                </a:lnTo>
                <a:lnTo>
                  <a:pt x="3513683" y="2133600"/>
                </a:lnTo>
                <a:lnTo>
                  <a:pt x="3490734" y="2082800"/>
                </a:lnTo>
                <a:lnTo>
                  <a:pt x="3470478" y="2044700"/>
                </a:lnTo>
                <a:lnTo>
                  <a:pt x="3452698" y="1993900"/>
                </a:lnTo>
                <a:lnTo>
                  <a:pt x="3437382" y="1955800"/>
                </a:lnTo>
                <a:lnTo>
                  <a:pt x="3424478" y="1905000"/>
                </a:lnTo>
                <a:lnTo>
                  <a:pt x="3413976" y="1866900"/>
                </a:lnTo>
                <a:lnTo>
                  <a:pt x="3405835" y="1816100"/>
                </a:lnTo>
                <a:lnTo>
                  <a:pt x="3400044" y="1778000"/>
                </a:lnTo>
                <a:lnTo>
                  <a:pt x="3396551" y="1727200"/>
                </a:lnTo>
                <a:lnTo>
                  <a:pt x="3395357" y="1689100"/>
                </a:lnTo>
                <a:lnTo>
                  <a:pt x="3396411" y="1638300"/>
                </a:lnTo>
                <a:lnTo>
                  <a:pt x="3399701" y="1600200"/>
                </a:lnTo>
                <a:lnTo>
                  <a:pt x="3405187" y="1549400"/>
                </a:lnTo>
                <a:lnTo>
                  <a:pt x="3412858" y="1511300"/>
                </a:lnTo>
                <a:lnTo>
                  <a:pt x="3422662" y="1460500"/>
                </a:lnTo>
                <a:lnTo>
                  <a:pt x="3434588" y="1422400"/>
                </a:lnTo>
                <a:lnTo>
                  <a:pt x="3448596" y="1384300"/>
                </a:lnTo>
                <a:lnTo>
                  <a:pt x="3464674" y="1333500"/>
                </a:lnTo>
                <a:lnTo>
                  <a:pt x="3482784" y="1295400"/>
                </a:lnTo>
                <a:lnTo>
                  <a:pt x="3502901" y="1257300"/>
                </a:lnTo>
                <a:lnTo>
                  <a:pt x="3524999" y="1219200"/>
                </a:lnTo>
                <a:lnTo>
                  <a:pt x="3549040" y="1181100"/>
                </a:lnTo>
                <a:lnTo>
                  <a:pt x="3575012" y="1143000"/>
                </a:lnTo>
                <a:lnTo>
                  <a:pt x="3602875" y="1104900"/>
                </a:lnTo>
                <a:lnTo>
                  <a:pt x="3632606" y="1066800"/>
                </a:lnTo>
                <a:lnTo>
                  <a:pt x="3664178" y="1041400"/>
                </a:lnTo>
                <a:lnTo>
                  <a:pt x="3697554" y="1003300"/>
                </a:lnTo>
                <a:lnTo>
                  <a:pt x="3732720" y="977900"/>
                </a:lnTo>
                <a:lnTo>
                  <a:pt x="3769639" y="952500"/>
                </a:lnTo>
                <a:lnTo>
                  <a:pt x="3808285" y="927100"/>
                </a:lnTo>
                <a:lnTo>
                  <a:pt x="3848633" y="901700"/>
                </a:lnTo>
                <a:lnTo>
                  <a:pt x="3890657" y="876300"/>
                </a:lnTo>
                <a:lnTo>
                  <a:pt x="3938498" y="850900"/>
                </a:lnTo>
                <a:lnTo>
                  <a:pt x="4036491" y="825500"/>
                </a:lnTo>
                <a:lnTo>
                  <a:pt x="4086555" y="800100"/>
                </a:lnTo>
                <a:lnTo>
                  <a:pt x="4137266" y="800100"/>
                </a:lnTo>
                <a:lnTo>
                  <a:pt x="4188587" y="787400"/>
                </a:lnTo>
                <a:lnTo>
                  <a:pt x="4437177" y="787400"/>
                </a:lnTo>
                <a:lnTo>
                  <a:pt x="4575175" y="825500"/>
                </a:lnTo>
                <a:lnTo>
                  <a:pt x="4619409" y="838200"/>
                </a:lnTo>
                <a:lnTo>
                  <a:pt x="4662627" y="863600"/>
                </a:lnTo>
                <a:lnTo>
                  <a:pt x="4704753" y="876300"/>
                </a:lnTo>
                <a:lnTo>
                  <a:pt x="4745723" y="901700"/>
                </a:lnTo>
                <a:lnTo>
                  <a:pt x="4785436" y="927100"/>
                </a:lnTo>
                <a:lnTo>
                  <a:pt x="4823828" y="952500"/>
                </a:lnTo>
                <a:lnTo>
                  <a:pt x="4860823" y="977900"/>
                </a:lnTo>
                <a:lnTo>
                  <a:pt x="4896332" y="1016000"/>
                </a:lnTo>
                <a:lnTo>
                  <a:pt x="4930279" y="1041400"/>
                </a:lnTo>
                <a:lnTo>
                  <a:pt x="4962588" y="1079500"/>
                </a:lnTo>
                <a:lnTo>
                  <a:pt x="4993195" y="1117600"/>
                </a:lnTo>
                <a:lnTo>
                  <a:pt x="5022012" y="1155700"/>
                </a:lnTo>
                <a:lnTo>
                  <a:pt x="5048948" y="1193800"/>
                </a:lnTo>
                <a:lnTo>
                  <a:pt x="5073942" y="1231900"/>
                </a:lnTo>
                <a:lnTo>
                  <a:pt x="5096903" y="1282700"/>
                </a:lnTo>
                <a:lnTo>
                  <a:pt x="5118595" y="1320800"/>
                </a:lnTo>
                <a:lnTo>
                  <a:pt x="5137531" y="1371600"/>
                </a:lnTo>
                <a:lnTo>
                  <a:pt x="5153698" y="1422400"/>
                </a:lnTo>
                <a:lnTo>
                  <a:pt x="5167084" y="1473200"/>
                </a:lnTo>
                <a:lnTo>
                  <a:pt x="5177688" y="1524000"/>
                </a:lnTo>
                <a:lnTo>
                  <a:pt x="5185511" y="1562100"/>
                </a:lnTo>
                <a:lnTo>
                  <a:pt x="5190528" y="1612900"/>
                </a:lnTo>
                <a:lnTo>
                  <a:pt x="5192738" y="1663700"/>
                </a:lnTo>
                <a:lnTo>
                  <a:pt x="5192738" y="1202791"/>
                </a:lnTo>
                <a:lnTo>
                  <a:pt x="5179276" y="1181100"/>
                </a:lnTo>
                <a:lnTo>
                  <a:pt x="5153723" y="1143000"/>
                </a:lnTo>
                <a:lnTo>
                  <a:pt x="5126317" y="1092200"/>
                </a:lnTo>
                <a:lnTo>
                  <a:pt x="5097119" y="1054100"/>
                </a:lnTo>
                <a:lnTo>
                  <a:pt x="5066220" y="1016000"/>
                </a:lnTo>
                <a:lnTo>
                  <a:pt x="5033657" y="977900"/>
                </a:lnTo>
                <a:lnTo>
                  <a:pt x="4999520" y="952500"/>
                </a:lnTo>
                <a:lnTo>
                  <a:pt x="4963871" y="914400"/>
                </a:lnTo>
                <a:lnTo>
                  <a:pt x="4926774" y="889000"/>
                </a:lnTo>
                <a:lnTo>
                  <a:pt x="4888293" y="850900"/>
                </a:lnTo>
                <a:lnTo>
                  <a:pt x="4848491" y="825500"/>
                </a:lnTo>
                <a:lnTo>
                  <a:pt x="4807458" y="800100"/>
                </a:lnTo>
                <a:lnTo>
                  <a:pt x="4786350" y="787400"/>
                </a:lnTo>
                <a:lnTo>
                  <a:pt x="4765230" y="774700"/>
                </a:lnTo>
                <a:lnTo>
                  <a:pt x="4721898" y="762000"/>
                </a:lnTo>
                <a:lnTo>
                  <a:pt x="4677524" y="736600"/>
                </a:lnTo>
                <a:lnTo>
                  <a:pt x="4632160" y="723900"/>
                </a:lnTo>
                <a:lnTo>
                  <a:pt x="4442282" y="673100"/>
                </a:lnTo>
                <a:lnTo>
                  <a:pt x="4393044" y="673100"/>
                </a:lnTo>
                <a:lnTo>
                  <a:pt x="4343209" y="660400"/>
                </a:lnTo>
                <a:lnTo>
                  <a:pt x="4240085" y="660400"/>
                </a:lnTo>
                <a:lnTo>
                  <a:pt x="4187748" y="673100"/>
                </a:lnTo>
                <a:lnTo>
                  <a:pt x="4135907" y="673100"/>
                </a:lnTo>
                <a:lnTo>
                  <a:pt x="3934282" y="723900"/>
                </a:lnTo>
                <a:lnTo>
                  <a:pt x="3837419" y="774700"/>
                </a:lnTo>
                <a:lnTo>
                  <a:pt x="3795191" y="800100"/>
                </a:lnTo>
                <a:lnTo>
                  <a:pt x="3754437" y="812800"/>
                </a:lnTo>
                <a:lnTo>
                  <a:pt x="3715181" y="838200"/>
                </a:lnTo>
                <a:lnTo>
                  <a:pt x="3677462" y="876300"/>
                </a:lnTo>
                <a:lnTo>
                  <a:pt x="3641293" y="901700"/>
                </a:lnTo>
                <a:lnTo>
                  <a:pt x="3606685" y="927100"/>
                </a:lnTo>
                <a:lnTo>
                  <a:pt x="3573678" y="965200"/>
                </a:lnTo>
                <a:lnTo>
                  <a:pt x="3542284" y="990600"/>
                </a:lnTo>
                <a:lnTo>
                  <a:pt x="3512515" y="1028700"/>
                </a:lnTo>
                <a:lnTo>
                  <a:pt x="3484410" y="1066800"/>
                </a:lnTo>
                <a:lnTo>
                  <a:pt x="3457994" y="1104900"/>
                </a:lnTo>
                <a:lnTo>
                  <a:pt x="3433267" y="1143000"/>
                </a:lnTo>
                <a:lnTo>
                  <a:pt x="3410267" y="1181100"/>
                </a:lnTo>
                <a:lnTo>
                  <a:pt x="3389007" y="1219200"/>
                </a:lnTo>
                <a:lnTo>
                  <a:pt x="3369526" y="1257300"/>
                </a:lnTo>
                <a:lnTo>
                  <a:pt x="3351834" y="1295400"/>
                </a:lnTo>
                <a:lnTo>
                  <a:pt x="3335947" y="1346200"/>
                </a:lnTo>
                <a:lnTo>
                  <a:pt x="3321888" y="1384300"/>
                </a:lnTo>
                <a:lnTo>
                  <a:pt x="3309683" y="1422400"/>
                </a:lnTo>
                <a:lnTo>
                  <a:pt x="3299371" y="1473200"/>
                </a:lnTo>
                <a:lnTo>
                  <a:pt x="3290938" y="1511300"/>
                </a:lnTo>
                <a:lnTo>
                  <a:pt x="3284436" y="1562100"/>
                </a:lnTo>
                <a:lnTo>
                  <a:pt x="3279876" y="1600200"/>
                </a:lnTo>
                <a:lnTo>
                  <a:pt x="3277285" y="1651000"/>
                </a:lnTo>
                <a:lnTo>
                  <a:pt x="3276676" y="1689100"/>
                </a:lnTo>
                <a:lnTo>
                  <a:pt x="3278073" y="1739900"/>
                </a:lnTo>
                <a:lnTo>
                  <a:pt x="3281502" y="1778000"/>
                </a:lnTo>
                <a:lnTo>
                  <a:pt x="3286976" y="1828800"/>
                </a:lnTo>
                <a:lnTo>
                  <a:pt x="3294532" y="1879600"/>
                </a:lnTo>
                <a:lnTo>
                  <a:pt x="3304184" y="1917700"/>
                </a:lnTo>
                <a:lnTo>
                  <a:pt x="3315944" y="1968500"/>
                </a:lnTo>
                <a:lnTo>
                  <a:pt x="3329851" y="2006600"/>
                </a:lnTo>
                <a:lnTo>
                  <a:pt x="3345916" y="2057400"/>
                </a:lnTo>
                <a:lnTo>
                  <a:pt x="3364166" y="2095500"/>
                </a:lnTo>
                <a:lnTo>
                  <a:pt x="3384626" y="2133600"/>
                </a:lnTo>
                <a:lnTo>
                  <a:pt x="3394316" y="2159000"/>
                </a:lnTo>
                <a:lnTo>
                  <a:pt x="3404400" y="2171700"/>
                </a:lnTo>
                <a:lnTo>
                  <a:pt x="3414814" y="2197100"/>
                </a:lnTo>
                <a:lnTo>
                  <a:pt x="3425533" y="2209800"/>
                </a:lnTo>
                <a:lnTo>
                  <a:pt x="3221494" y="2578100"/>
                </a:lnTo>
                <a:lnTo>
                  <a:pt x="2809722" y="1574800"/>
                </a:lnTo>
                <a:lnTo>
                  <a:pt x="2800693" y="1549400"/>
                </a:lnTo>
                <a:lnTo>
                  <a:pt x="2787891" y="1536700"/>
                </a:lnTo>
                <a:lnTo>
                  <a:pt x="2260003" y="1536700"/>
                </a:lnTo>
                <a:lnTo>
                  <a:pt x="1296758" y="152400"/>
                </a:lnTo>
                <a:lnTo>
                  <a:pt x="1199553" y="12700"/>
                </a:lnTo>
                <a:lnTo>
                  <a:pt x="1190764" y="12700"/>
                </a:lnTo>
                <a:lnTo>
                  <a:pt x="1180096" y="0"/>
                </a:lnTo>
                <a:lnTo>
                  <a:pt x="1117333" y="0"/>
                </a:lnTo>
                <a:lnTo>
                  <a:pt x="1107287" y="12700"/>
                </a:lnTo>
                <a:lnTo>
                  <a:pt x="15671" y="1193800"/>
                </a:lnTo>
                <a:lnTo>
                  <a:pt x="3416" y="1219200"/>
                </a:lnTo>
                <a:lnTo>
                  <a:pt x="0" y="1244600"/>
                </a:lnTo>
                <a:lnTo>
                  <a:pt x="5257" y="1270000"/>
                </a:lnTo>
                <a:lnTo>
                  <a:pt x="19100" y="1282700"/>
                </a:lnTo>
                <a:lnTo>
                  <a:pt x="39293" y="1295400"/>
                </a:lnTo>
                <a:lnTo>
                  <a:pt x="83934" y="1295400"/>
                </a:lnTo>
                <a:lnTo>
                  <a:pt x="103035" y="1282700"/>
                </a:lnTo>
                <a:lnTo>
                  <a:pt x="1144752" y="152400"/>
                </a:lnTo>
                <a:lnTo>
                  <a:pt x="2180628" y="1625600"/>
                </a:lnTo>
                <a:lnTo>
                  <a:pt x="2190178" y="1638300"/>
                </a:lnTo>
                <a:lnTo>
                  <a:pt x="2201824" y="1638300"/>
                </a:lnTo>
                <a:lnTo>
                  <a:pt x="2215007" y="1651000"/>
                </a:lnTo>
                <a:lnTo>
                  <a:pt x="2714917" y="1651000"/>
                </a:lnTo>
                <a:lnTo>
                  <a:pt x="3158045" y="2730500"/>
                </a:lnTo>
                <a:lnTo>
                  <a:pt x="3166554" y="2743200"/>
                </a:lnTo>
                <a:lnTo>
                  <a:pt x="3178454" y="2755900"/>
                </a:lnTo>
                <a:lnTo>
                  <a:pt x="3192983" y="2768600"/>
                </a:lnTo>
                <a:lnTo>
                  <a:pt x="3228594" y="2768600"/>
                </a:lnTo>
                <a:lnTo>
                  <a:pt x="3242881" y="2755900"/>
                </a:lnTo>
                <a:lnTo>
                  <a:pt x="3255175" y="2755900"/>
                </a:lnTo>
                <a:lnTo>
                  <a:pt x="3264725" y="2743200"/>
                </a:lnTo>
                <a:lnTo>
                  <a:pt x="3357740" y="2578100"/>
                </a:lnTo>
                <a:lnTo>
                  <a:pt x="3500844" y="2324100"/>
                </a:lnTo>
                <a:lnTo>
                  <a:pt x="3531743" y="2362200"/>
                </a:lnTo>
                <a:lnTo>
                  <a:pt x="3564217" y="2387600"/>
                </a:lnTo>
                <a:lnTo>
                  <a:pt x="3598189" y="2425700"/>
                </a:lnTo>
                <a:lnTo>
                  <a:pt x="3633597" y="2463800"/>
                </a:lnTo>
                <a:lnTo>
                  <a:pt x="3670389" y="2489200"/>
                </a:lnTo>
                <a:lnTo>
                  <a:pt x="3708501" y="2514600"/>
                </a:lnTo>
                <a:lnTo>
                  <a:pt x="3747859" y="2540000"/>
                </a:lnTo>
                <a:lnTo>
                  <a:pt x="3788410" y="2565400"/>
                </a:lnTo>
                <a:lnTo>
                  <a:pt x="3830078" y="2590800"/>
                </a:lnTo>
                <a:lnTo>
                  <a:pt x="3872814" y="2616200"/>
                </a:lnTo>
                <a:lnTo>
                  <a:pt x="4006735" y="2654300"/>
                </a:lnTo>
                <a:lnTo>
                  <a:pt x="4147921" y="2692400"/>
                </a:lnTo>
                <a:lnTo>
                  <a:pt x="4196308" y="2692400"/>
                </a:lnTo>
                <a:lnTo>
                  <a:pt x="4245241" y="2705100"/>
                </a:lnTo>
                <a:lnTo>
                  <a:pt x="4343806" y="2705100"/>
                </a:lnTo>
                <a:lnTo>
                  <a:pt x="4392549" y="2692400"/>
                </a:lnTo>
                <a:lnTo>
                  <a:pt x="4440860" y="2692400"/>
                </a:lnTo>
                <a:lnTo>
                  <a:pt x="4582896" y="2654300"/>
                </a:lnTo>
                <a:lnTo>
                  <a:pt x="4626305" y="2743200"/>
                </a:lnTo>
                <a:lnTo>
                  <a:pt x="4594403" y="2781300"/>
                </a:lnTo>
                <a:lnTo>
                  <a:pt x="4570857" y="2819400"/>
                </a:lnTo>
                <a:lnTo>
                  <a:pt x="4556252" y="2857500"/>
                </a:lnTo>
                <a:lnTo>
                  <a:pt x="4551134" y="2895600"/>
                </a:lnTo>
                <a:lnTo>
                  <a:pt x="4556099" y="2946400"/>
                </a:lnTo>
                <a:lnTo>
                  <a:pt x="4571695" y="2984500"/>
                </a:lnTo>
                <a:lnTo>
                  <a:pt x="4576508" y="2997200"/>
                </a:lnTo>
                <a:lnTo>
                  <a:pt x="4606556" y="3035300"/>
                </a:lnTo>
                <a:lnTo>
                  <a:pt x="4646447" y="3073400"/>
                </a:lnTo>
                <a:lnTo>
                  <a:pt x="4693869" y="3098800"/>
                </a:lnTo>
                <a:lnTo>
                  <a:pt x="4746510" y="3098800"/>
                </a:lnTo>
                <a:lnTo>
                  <a:pt x="4745279" y="3124200"/>
                </a:lnTo>
                <a:lnTo>
                  <a:pt x="4747958" y="3162300"/>
                </a:lnTo>
                <a:lnTo>
                  <a:pt x="4765624" y="3213100"/>
                </a:lnTo>
                <a:lnTo>
                  <a:pt x="5434863" y="4546600"/>
                </a:lnTo>
                <a:lnTo>
                  <a:pt x="5465559" y="4584700"/>
                </a:lnTo>
                <a:lnTo>
                  <a:pt x="5506339" y="4622800"/>
                </a:lnTo>
                <a:lnTo>
                  <a:pt x="5554815" y="4648200"/>
                </a:lnTo>
                <a:lnTo>
                  <a:pt x="5653100" y="4648200"/>
                </a:lnTo>
                <a:lnTo>
                  <a:pt x="5674614" y="4635500"/>
                </a:lnTo>
                <a:lnTo>
                  <a:pt x="5695200" y="4635500"/>
                </a:lnTo>
                <a:lnTo>
                  <a:pt x="5811304" y="4572000"/>
                </a:lnTo>
                <a:lnTo>
                  <a:pt x="5848680" y="4546600"/>
                </a:lnTo>
                <a:lnTo>
                  <a:pt x="5878588" y="4521200"/>
                </a:lnTo>
                <a:lnTo>
                  <a:pt x="5900496" y="4483100"/>
                </a:lnTo>
                <a:lnTo>
                  <a:pt x="5913869" y="4445000"/>
                </a:lnTo>
                <a:lnTo>
                  <a:pt x="5918187" y="4394200"/>
                </a:lnTo>
                <a:close/>
              </a:path>
            </a:pathLst>
          </a:custGeom>
          <a:solidFill>
            <a:srgbClr val="62B8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 txBox="1"/>
          <p:nvPr>
            <p:ph type="title"/>
          </p:nvPr>
        </p:nvSpPr>
        <p:spPr>
          <a:xfrm>
            <a:off x="1667251" y="4169225"/>
            <a:ext cx="63915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62B8A6"/>
                </a:solidFill>
              </a:rPr>
              <a:t>Revenue Model</a:t>
            </a:r>
            <a:endParaRPr sz="5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0" y="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9" name="Google Shape;279;p25"/>
          <p:cNvGraphicFramePr/>
          <p:nvPr/>
        </p:nvGraphicFramePr>
        <p:xfrm>
          <a:off x="645525" y="36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{2605B42A-D3E3-4660-A2B6-F5BB681C8308}</a:tableStyleId>
              </a:tblPr>
              <a:tblGrid>
                <a:gridCol w="5671075"/>
                <a:gridCol w="11424475"/>
              </a:tblGrid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Name of Product</a:t>
                      </a:r>
                      <a:endParaRPr sz="28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Projected Revenue in INR at the end of 12 months</a:t>
                      </a:r>
                      <a:endParaRPr sz="26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ownacar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1,50,00,000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ownabike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buymycar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buymybike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locomo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Real Roadies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salzmate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45,00,000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Myshowroom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auto24.news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vautomall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0" name="Google Shape;280;p25"/>
          <p:cNvSpPr txBox="1"/>
          <p:nvPr/>
        </p:nvSpPr>
        <p:spPr>
          <a:xfrm>
            <a:off x="645575" y="9296525"/>
            <a:ext cx="1709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rebuchet MS"/>
                <a:ea typeface="Trebuchet MS"/>
                <a:cs typeface="Trebuchet MS"/>
                <a:sym typeface="Trebuchet MS"/>
              </a:rPr>
              <a:t>Total Projected Revenue in INR : 5,26,00,000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/>
        </p:nvSpPr>
        <p:spPr>
          <a:xfrm>
            <a:off x="3887368" y="7159777"/>
            <a:ext cx="2740025" cy="539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254B3C"/>
                </a:solidFill>
                <a:latin typeface="Verdana"/>
                <a:ea typeface="Verdana"/>
                <a:cs typeface="Verdana"/>
                <a:sym typeface="Verdana"/>
              </a:rPr>
              <a:t>Right Product</a:t>
            </a:r>
            <a:endParaRPr sz="33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8"/>
          <p:cNvSpPr txBox="1"/>
          <p:nvPr/>
        </p:nvSpPr>
        <p:spPr>
          <a:xfrm>
            <a:off x="3820404" y="4519432"/>
            <a:ext cx="2203450" cy="1350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3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254B3C"/>
                </a:solidFill>
                <a:latin typeface="Verdana"/>
                <a:ea typeface="Verdana"/>
                <a:cs typeface="Verdana"/>
                <a:sym typeface="Verdana"/>
              </a:rPr>
              <a:t>Right Time</a:t>
            </a:r>
            <a:endParaRPr sz="33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54B3C"/>
                </a:solidFill>
                <a:latin typeface="Trebuchet MS"/>
                <a:ea typeface="Trebuchet MS"/>
                <a:cs typeface="Trebuchet MS"/>
                <a:sym typeface="Trebuchet MS"/>
              </a:rPr>
              <a:t>fo</a:t>
            </a:r>
            <a:r>
              <a:rPr lang="en-US" sz="2050">
                <a:solidFill>
                  <a:srgbClr val="254B3C"/>
                </a:solidFill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endParaRPr sz="2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11221009" y="4527698"/>
            <a:ext cx="3075940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7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8"/>
          <p:cNvGrpSpPr/>
          <p:nvPr/>
        </p:nvGrpSpPr>
        <p:grpSpPr>
          <a:xfrm>
            <a:off x="2588346" y="2338495"/>
            <a:ext cx="714375" cy="5609728"/>
            <a:chOff x="2588346" y="2338495"/>
            <a:chExt cx="714375" cy="5609728"/>
          </a:xfrm>
        </p:grpSpPr>
        <p:sp>
          <p:nvSpPr>
            <p:cNvPr id="65" name="Google Shape;65;p8"/>
            <p:cNvSpPr/>
            <p:nvPr/>
          </p:nvSpPr>
          <p:spPr>
            <a:xfrm>
              <a:off x="2899111" y="2660419"/>
              <a:ext cx="95250" cy="4972050"/>
            </a:xfrm>
            <a:custGeom>
              <a:rect b="b" l="l" r="r" t="t"/>
              <a:pathLst>
                <a:path extrusionOk="0" h="4972050" w="95250">
                  <a:moveTo>
                    <a:pt x="95250" y="4972050"/>
                  </a:moveTo>
                  <a:lnTo>
                    <a:pt x="0" y="497205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4972050"/>
                  </a:lnTo>
                  <a:close/>
                </a:path>
              </a:pathLst>
            </a:custGeom>
            <a:solidFill>
              <a:srgbClr val="254B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2588346" y="2338495"/>
              <a:ext cx="714375" cy="714375"/>
            </a:xfrm>
            <a:custGeom>
              <a:rect b="b" l="l" r="r" t="t"/>
              <a:pathLst>
                <a:path extrusionOk="0" h="714375" w="714375">
                  <a:moveTo>
                    <a:pt x="357187" y="714375"/>
                  </a:moveTo>
                  <a:lnTo>
                    <a:pt x="304777" y="710508"/>
                  </a:lnTo>
                  <a:lnTo>
                    <a:pt x="253502" y="698994"/>
                  </a:lnTo>
                  <a:lnTo>
                    <a:pt x="204470" y="680081"/>
                  </a:lnTo>
                  <a:lnTo>
                    <a:pt x="158744" y="654179"/>
                  </a:lnTo>
                  <a:lnTo>
                    <a:pt x="117314" y="621846"/>
                  </a:lnTo>
                  <a:lnTo>
                    <a:pt x="81077" y="583785"/>
                  </a:lnTo>
                  <a:lnTo>
                    <a:pt x="50817" y="540818"/>
                  </a:lnTo>
                  <a:lnTo>
                    <a:pt x="27189" y="493877"/>
                  </a:lnTo>
                  <a:lnTo>
                    <a:pt x="10704" y="443977"/>
                  </a:lnTo>
                  <a:lnTo>
                    <a:pt x="1719" y="392198"/>
                  </a:lnTo>
                  <a:lnTo>
                    <a:pt x="0" y="357187"/>
                  </a:lnTo>
                  <a:lnTo>
                    <a:pt x="429" y="339661"/>
                  </a:lnTo>
                  <a:lnTo>
                    <a:pt x="6863" y="287504"/>
                  </a:lnTo>
                  <a:lnTo>
                    <a:pt x="20879" y="236854"/>
                  </a:lnTo>
                  <a:lnTo>
                    <a:pt x="42176" y="188810"/>
                  </a:lnTo>
                  <a:lnTo>
                    <a:pt x="70291" y="144411"/>
                  </a:lnTo>
                  <a:lnTo>
                    <a:pt x="104617" y="104617"/>
                  </a:lnTo>
                  <a:lnTo>
                    <a:pt x="144411" y="70291"/>
                  </a:lnTo>
                  <a:lnTo>
                    <a:pt x="188810" y="42176"/>
                  </a:lnTo>
                  <a:lnTo>
                    <a:pt x="236854" y="20879"/>
                  </a:lnTo>
                  <a:lnTo>
                    <a:pt x="287504" y="6863"/>
                  </a:lnTo>
                  <a:lnTo>
                    <a:pt x="339661" y="429"/>
                  </a:lnTo>
                  <a:lnTo>
                    <a:pt x="357187" y="0"/>
                  </a:lnTo>
                  <a:lnTo>
                    <a:pt x="374713" y="429"/>
                  </a:lnTo>
                  <a:lnTo>
                    <a:pt x="426871" y="6863"/>
                  </a:lnTo>
                  <a:lnTo>
                    <a:pt x="477521" y="20879"/>
                  </a:lnTo>
                  <a:lnTo>
                    <a:pt x="525563" y="42176"/>
                  </a:lnTo>
                  <a:lnTo>
                    <a:pt x="569964" y="70291"/>
                  </a:lnTo>
                  <a:lnTo>
                    <a:pt x="609757" y="104617"/>
                  </a:lnTo>
                  <a:lnTo>
                    <a:pt x="644083" y="144411"/>
                  </a:lnTo>
                  <a:lnTo>
                    <a:pt x="672199" y="188810"/>
                  </a:lnTo>
                  <a:lnTo>
                    <a:pt x="693495" y="236854"/>
                  </a:lnTo>
                  <a:lnTo>
                    <a:pt x="707511" y="287504"/>
                  </a:lnTo>
                  <a:lnTo>
                    <a:pt x="713945" y="339661"/>
                  </a:lnTo>
                  <a:lnTo>
                    <a:pt x="714375" y="357187"/>
                  </a:lnTo>
                  <a:lnTo>
                    <a:pt x="713945" y="374713"/>
                  </a:lnTo>
                  <a:lnTo>
                    <a:pt x="707511" y="426871"/>
                  </a:lnTo>
                  <a:lnTo>
                    <a:pt x="693495" y="477521"/>
                  </a:lnTo>
                  <a:lnTo>
                    <a:pt x="672199" y="525563"/>
                  </a:lnTo>
                  <a:lnTo>
                    <a:pt x="644083" y="569964"/>
                  </a:lnTo>
                  <a:lnTo>
                    <a:pt x="609757" y="609757"/>
                  </a:lnTo>
                  <a:lnTo>
                    <a:pt x="569964" y="644083"/>
                  </a:lnTo>
                  <a:lnTo>
                    <a:pt x="525563" y="672199"/>
                  </a:lnTo>
                  <a:lnTo>
                    <a:pt x="477521" y="693495"/>
                  </a:lnTo>
                  <a:lnTo>
                    <a:pt x="426871" y="707511"/>
                  </a:lnTo>
                  <a:lnTo>
                    <a:pt x="374713" y="713945"/>
                  </a:lnTo>
                  <a:lnTo>
                    <a:pt x="357187" y="714375"/>
                  </a:lnTo>
                  <a:close/>
                </a:path>
              </a:pathLst>
            </a:custGeom>
            <a:solidFill>
              <a:srgbClr val="62B8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786783" y="2536933"/>
              <a:ext cx="317500" cy="317500"/>
            </a:xfrm>
            <a:custGeom>
              <a:rect b="b" l="l" r="r" t="t"/>
              <a:pathLst>
                <a:path extrusionOk="0" h="317500" w="317500">
                  <a:moveTo>
                    <a:pt x="158750" y="317500"/>
                  </a:moveTo>
                  <a:lnTo>
                    <a:pt x="112666" y="310666"/>
                  </a:lnTo>
                  <a:lnTo>
                    <a:pt x="70552" y="290746"/>
                  </a:lnTo>
                  <a:lnTo>
                    <a:pt x="36033" y="259461"/>
                  </a:lnTo>
                  <a:lnTo>
                    <a:pt x="12084" y="219501"/>
                  </a:lnTo>
                  <a:lnTo>
                    <a:pt x="762" y="174310"/>
                  </a:lnTo>
                  <a:lnTo>
                    <a:pt x="0" y="158750"/>
                  </a:lnTo>
                  <a:lnTo>
                    <a:pt x="762" y="143189"/>
                  </a:lnTo>
                  <a:lnTo>
                    <a:pt x="12084" y="97998"/>
                  </a:lnTo>
                  <a:lnTo>
                    <a:pt x="36033" y="58039"/>
                  </a:lnTo>
                  <a:lnTo>
                    <a:pt x="70552" y="26753"/>
                  </a:lnTo>
                  <a:lnTo>
                    <a:pt x="112666" y="6833"/>
                  </a:lnTo>
                  <a:lnTo>
                    <a:pt x="158750" y="0"/>
                  </a:lnTo>
                  <a:lnTo>
                    <a:pt x="174310" y="762"/>
                  </a:lnTo>
                  <a:lnTo>
                    <a:pt x="219501" y="12084"/>
                  </a:lnTo>
                  <a:lnTo>
                    <a:pt x="259461" y="36033"/>
                  </a:lnTo>
                  <a:lnTo>
                    <a:pt x="290746" y="70552"/>
                  </a:lnTo>
                  <a:lnTo>
                    <a:pt x="310666" y="112666"/>
                  </a:lnTo>
                  <a:lnTo>
                    <a:pt x="317500" y="158750"/>
                  </a:lnTo>
                  <a:lnTo>
                    <a:pt x="316737" y="174310"/>
                  </a:lnTo>
                  <a:lnTo>
                    <a:pt x="305415" y="219501"/>
                  </a:lnTo>
                  <a:lnTo>
                    <a:pt x="281467" y="259461"/>
                  </a:lnTo>
                  <a:lnTo>
                    <a:pt x="246947" y="290746"/>
                  </a:lnTo>
                  <a:lnTo>
                    <a:pt x="204833" y="310666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588346" y="4882072"/>
              <a:ext cx="714375" cy="714375"/>
            </a:xfrm>
            <a:custGeom>
              <a:rect b="b" l="l" r="r" t="t"/>
              <a:pathLst>
                <a:path extrusionOk="0" h="714375" w="714375">
                  <a:moveTo>
                    <a:pt x="357187" y="714375"/>
                  </a:moveTo>
                  <a:lnTo>
                    <a:pt x="304777" y="710508"/>
                  </a:lnTo>
                  <a:lnTo>
                    <a:pt x="253502" y="698994"/>
                  </a:lnTo>
                  <a:lnTo>
                    <a:pt x="204470" y="680081"/>
                  </a:lnTo>
                  <a:lnTo>
                    <a:pt x="158744" y="654179"/>
                  </a:lnTo>
                  <a:lnTo>
                    <a:pt x="117314" y="621846"/>
                  </a:lnTo>
                  <a:lnTo>
                    <a:pt x="81077" y="583785"/>
                  </a:lnTo>
                  <a:lnTo>
                    <a:pt x="50817" y="540818"/>
                  </a:lnTo>
                  <a:lnTo>
                    <a:pt x="27189" y="493877"/>
                  </a:lnTo>
                  <a:lnTo>
                    <a:pt x="10704" y="443977"/>
                  </a:lnTo>
                  <a:lnTo>
                    <a:pt x="1719" y="392198"/>
                  </a:lnTo>
                  <a:lnTo>
                    <a:pt x="0" y="357187"/>
                  </a:lnTo>
                  <a:lnTo>
                    <a:pt x="429" y="339661"/>
                  </a:lnTo>
                  <a:lnTo>
                    <a:pt x="6863" y="287504"/>
                  </a:lnTo>
                  <a:lnTo>
                    <a:pt x="20879" y="236854"/>
                  </a:lnTo>
                  <a:lnTo>
                    <a:pt x="42176" y="188810"/>
                  </a:lnTo>
                  <a:lnTo>
                    <a:pt x="70291" y="144411"/>
                  </a:lnTo>
                  <a:lnTo>
                    <a:pt x="104617" y="104617"/>
                  </a:lnTo>
                  <a:lnTo>
                    <a:pt x="144411" y="70291"/>
                  </a:lnTo>
                  <a:lnTo>
                    <a:pt x="188810" y="42176"/>
                  </a:lnTo>
                  <a:lnTo>
                    <a:pt x="236854" y="20879"/>
                  </a:lnTo>
                  <a:lnTo>
                    <a:pt x="287504" y="6863"/>
                  </a:lnTo>
                  <a:lnTo>
                    <a:pt x="339661" y="429"/>
                  </a:lnTo>
                  <a:lnTo>
                    <a:pt x="357187" y="0"/>
                  </a:lnTo>
                  <a:lnTo>
                    <a:pt x="374713" y="429"/>
                  </a:lnTo>
                  <a:lnTo>
                    <a:pt x="426871" y="6863"/>
                  </a:lnTo>
                  <a:lnTo>
                    <a:pt x="477521" y="20879"/>
                  </a:lnTo>
                  <a:lnTo>
                    <a:pt x="525563" y="42176"/>
                  </a:lnTo>
                  <a:lnTo>
                    <a:pt x="569964" y="70291"/>
                  </a:lnTo>
                  <a:lnTo>
                    <a:pt x="609757" y="104617"/>
                  </a:lnTo>
                  <a:lnTo>
                    <a:pt x="644083" y="144411"/>
                  </a:lnTo>
                  <a:lnTo>
                    <a:pt x="672199" y="188810"/>
                  </a:lnTo>
                  <a:lnTo>
                    <a:pt x="693495" y="236854"/>
                  </a:lnTo>
                  <a:lnTo>
                    <a:pt x="707511" y="287504"/>
                  </a:lnTo>
                  <a:lnTo>
                    <a:pt x="713945" y="339661"/>
                  </a:lnTo>
                  <a:lnTo>
                    <a:pt x="714375" y="357187"/>
                  </a:lnTo>
                  <a:lnTo>
                    <a:pt x="713945" y="374713"/>
                  </a:lnTo>
                  <a:lnTo>
                    <a:pt x="707511" y="426871"/>
                  </a:lnTo>
                  <a:lnTo>
                    <a:pt x="693495" y="477521"/>
                  </a:lnTo>
                  <a:lnTo>
                    <a:pt x="672199" y="525563"/>
                  </a:lnTo>
                  <a:lnTo>
                    <a:pt x="644083" y="569964"/>
                  </a:lnTo>
                  <a:lnTo>
                    <a:pt x="609757" y="609757"/>
                  </a:lnTo>
                  <a:lnTo>
                    <a:pt x="569964" y="644083"/>
                  </a:lnTo>
                  <a:lnTo>
                    <a:pt x="525563" y="672199"/>
                  </a:lnTo>
                  <a:lnTo>
                    <a:pt x="477521" y="693495"/>
                  </a:lnTo>
                  <a:lnTo>
                    <a:pt x="426871" y="707511"/>
                  </a:lnTo>
                  <a:lnTo>
                    <a:pt x="374713" y="713945"/>
                  </a:lnTo>
                  <a:lnTo>
                    <a:pt x="357187" y="714375"/>
                  </a:lnTo>
                  <a:close/>
                </a:path>
              </a:pathLst>
            </a:custGeom>
            <a:solidFill>
              <a:srgbClr val="62B8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2786783" y="5080510"/>
              <a:ext cx="317500" cy="317500"/>
            </a:xfrm>
            <a:custGeom>
              <a:rect b="b" l="l" r="r" t="t"/>
              <a:pathLst>
                <a:path extrusionOk="0" h="317500" w="317500">
                  <a:moveTo>
                    <a:pt x="158750" y="317500"/>
                  </a:moveTo>
                  <a:lnTo>
                    <a:pt x="112666" y="310666"/>
                  </a:lnTo>
                  <a:lnTo>
                    <a:pt x="70552" y="290746"/>
                  </a:lnTo>
                  <a:lnTo>
                    <a:pt x="36033" y="259461"/>
                  </a:lnTo>
                  <a:lnTo>
                    <a:pt x="12084" y="219501"/>
                  </a:lnTo>
                  <a:lnTo>
                    <a:pt x="762" y="174310"/>
                  </a:lnTo>
                  <a:lnTo>
                    <a:pt x="0" y="158750"/>
                  </a:lnTo>
                  <a:lnTo>
                    <a:pt x="762" y="143189"/>
                  </a:lnTo>
                  <a:lnTo>
                    <a:pt x="12084" y="97998"/>
                  </a:lnTo>
                  <a:lnTo>
                    <a:pt x="36033" y="58039"/>
                  </a:lnTo>
                  <a:lnTo>
                    <a:pt x="70552" y="26753"/>
                  </a:lnTo>
                  <a:lnTo>
                    <a:pt x="112666" y="6833"/>
                  </a:lnTo>
                  <a:lnTo>
                    <a:pt x="158750" y="0"/>
                  </a:lnTo>
                  <a:lnTo>
                    <a:pt x="174310" y="762"/>
                  </a:lnTo>
                  <a:lnTo>
                    <a:pt x="219501" y="12084"/>
                  </a:lnTo>
                  <a:lnTo>
                    <a:pt x="259461" y="36033"/>
                  </a:lnTo>
                  <a:lnTo>
                    <a:pt x="290746" y="70552"/>
                  </a:lnTo>
                  <a:lnTo>
                    <a:pt x="310666" y="112666"/>
                  </a:lnTo>
                  <a:lnTo>
                    <a:pt x="317500" y="158750"/>
                  </a:lnTo>
                  <a:lnTo>
                    <a:pt x="316737" y="174310"/>
                  </a:lnTo>
                  <a:lnTo>
                    <a:pt x="305415" y="219501"/>
                  </a:lnTo>
                  <a:lnTo>
                    <a:pt x="281467" y="259461"/>
                  </a:lnTo>
                  <a:lnTo>
                    <a:pt x="246947" y="290746"/>
                  </a:lnTo>
                  <a:lnTo>
                    <a:pt x="204833" y="310666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588346" y="7233848"/>
              <a:ext cx="714375" cy="714375"/>
            </a:xfrm>
            <a:custGeom>
              <a:rect b="b" l="l" r="r" t="t"/>
              <a:pathLst>
                <a:path extrusionOk="0" h="714375" w="714375">
                  <a:moveTo>
                    <a:pt x="357187" y="714375"/>
                  </a:moveTo>
                  <a:lnTo>
                    <a:pt x="304777" y="710508"/>
                  </a:lnTo>
                  <a:lnTo>
                    <a:pt x="253502" y="698994"/>
                  </a:lnTo>
                  <a:lnTo>
                    <a:pt x="204470" y="680081"/>
                  </a:lnTo>
                  <a:lnTo>
                    <a:pt x="158744" y="654179"/>
                  </a:lnTo>
                  <a:lnTo>
                    <a:pt x="117314" y="621846"/>
                  </a:lnTo>
                  <a:lnTo>
                    <a:pt x="81077" y="583785"/>
                  </a:lnTo>
                  <a:lnTo>
                    <a:pt x="50817" y="540818"/>
                  </a:lnTo>
                  <a:lnTo>
                    <a:pt x="27189" y="493877"/>
                  </a:lnTo>
                  <a:lnTo>
                    <a:pt x="10704" y="443977"/>
                  </a:lnTo>
                  <a:lnTo>
                    <a:pt x="1719" y="392198"/>
                  </a:lnTo>
                  <a:lnTo>
                    <a:pt x="0" y="357187"/>
                  </a:lnTo>
                  <a:lnTo>
                    <a:pt x="429" y="339661"/>
                  </a:lnTo>
                  <a:lnTo>
                    <a:pt x="6863" y="287504"/>
                  </a:lnTo>
                  <a:lnTo>
                    <a:pt x="20879" y="236854"/>
                  </a:lnTo>
                  <a:lnTo>
                    <a:pt x="42176" y="188810"/>
                  </a:lnTo>
                  <a:lnTo>
                    <a:pt x="70291" y="144411"/>
                  </a:lnTo>
                  <a:lnTo>
                    <a:pt x="104617" y="104617"/>
                  </a:lnTo>
                  <a:lnTo>
                    <a:pt x="144411" y="70291"/>
                  </a:lnTo>
                  <a:lnTo>
                    <a:pt x="188810" y="42176"/>
                  </a:lnTo>
                  <a:lnTo>
                    <a:pt x="236854" y="20879"/>
                  </a:lnTo>
                  <a:lnTo>
                    <a:pt x="287504" y="6863"/>
                  </a:lnTo>
                  <a:lnTo>
                    <a:pt x="339661" y="429"/>
                  </a:lnTo>
                  <a:lnTo>
                    <a:pt x="357187" y="0"/>
                  </a:lnTo>
                  <a:lnTo>
                    <a:pt x="374713" y="429"/>
                  </a:lnTo>
                  <a:lnTo>
                    <a:pt x="426871" y="6863"/>
                  </a:lnTo>
                  <a:lnTo>
                    <a:pt x="477521" y="20879"/>
                  </a:lnTo>
                  <a:lnTo>
                    <a:pt x="525563" y="42176"/>
                  </a:lnTo>
                  <a:lnTo>
                    <a:pt x="569964" y="70291"/>
                  </a:lnTo>
                  <a:lnTo>
                    <a:pt x="609757" y="104617"/>
                  </a:lnTo>
                  <a:lnTo>
                    <a:pt x="644083" y="144411"/>
                  </a:lnTo>
                  <a:lnTo>
                    <a:pt x="672199" y="188810"/>
                  </a:lnTo>
                  <a:lnTo>
                    <a:pt x="693495" y="236854"/>
                  </a:lnTo>
                  <a:lnTo>
                    <a:pt x="707511" y="287504"/>
                  </a:lnTo>
                  <a:lnTo>
                    <a:pt x="713945" y="339661"/>
                  </a:lnTo>
                  <a:lnTo>
                    <a:pt x="714375" y="357187"/>
                  </a:lnTo>
                  <a:lnTo>
                    <a:pt x="713945" y="374713"/>
                  </a:lnTo>
                  <a:lnTo>
                    <a:pt x="707511" y="426871"/>
                  </a:lnTo>
                  <a:lnTo>
                    <a:pt x="693495" y="477521"/>
                  </a:lnTo>
                  <a:lnTo>
                    <a:pt x="672199" y="525563"/>
                  </a:lnTo>
                  <a:lnTo>
                    <a:pt x="644083" y="569964"/>
                  </a:lnTo>
                  <a:lnTo>
                    <a:pt x="609757" y="609757"/>
                  </a:lnTo>
                  <a:lnTo>
                    <a:pt x="569964" y="644083"/>
                  </a:lnTo>
                  <a:lnTo>
                    <a:pt x="525563" y="672199"/>
                  </a:lnTo>
                  <a:lnTo>
                    <a:pt x="477521" y="693495"/>
                  </a:lnTo>
                  <a:lnTo>
                    <a:pt x="426871" y="707511"/>
                  </a:lnTo>
                  <a:lnTo>
                    <a:pt x="374713" y="713945"/>
                  </a:lnTo>
                  <a:lnTo>
                    <a:pt x="357187" y="714375"/>
                  </a:lnTo>
                  <a:close/>
                </a:path>
              </a:pathLst>
            </a:custGeom>
            <a:solidFill>
              <a:srgbClr val="62B8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786783" y="7432286"/>
              <a:ext cx="317500" cy="317500"/>
            </a:xfrm>
            <a:custGeom>
              <a:rect b="b" l="l" r="r" t="t"/>
              <a:pathLst>
                <a:path extrusionOk="0" h="317500" w="317500">
                  <a:moveTo>
                    <a:pt x="158750" y="317500"/>
                  </a:moveTo>
                  <a:lnTo>
                    <a:pt x="112666" y="310666"/>
                  </a:lnTo>
                  <a:lnTo>
                    <a:pt x="70552" y="290746"/>
                  </a:lnTo>
                  <a:lnTo>
                    <a:pt x="36033" y="259461"/>
                  </a:lnTo>
                  <a:lnTo>
                    <a:pt x="12084" y="219501"/>
                  </a:lnTo>
                  <a:lnTo>
                    <a:pt x="762" y="174310"/>
                  </a:lnTo>
                  <a:lnTo>
                    <a:pt x="0" y="158750"/>
                  </a:lnTo>
                  <a:lnTo>
                    <a:pt x="762" y="143189"/>
                  </a:lnTo>
                  <a:lnTo>
                    <a:pt x="12084" y="97998"/>
                  </a:lnTo>
                  <a:lnTo>
                    <a:pt x="36033" y="58039"/>
                  </a:lnTo>
                  <a:lnTo>
                    <a:pt x="70552" y="26753"/>
                  </a:lnTo>
                  <a:lnTo>
                    <a:pt x="112666" y="6833"/>
                  </a:lnTo>
                  <a:lnTo>
                    <a:pt x="158750" y="0"/>
                  </a:lnTo>
                  <a:lnTo>
                    <a:pt x="174310" y="762"/>
                  </a:lnTo>
                  <a:lnTo>
                    <a:pt x="219501" y="12084"/>
                  </a:lnTo>
                  <a:lnTo>
                    <a:pt x="259461" y="36033"/>
                  </a:lnTo>
                  <a:lnTo>
                    <a:pt x="290746" y="70552"/>
                  </a:lnTo>
                  <a:lnTo>
                    <a:pt x="310666" y="112666"/>
                  </a:lnTo>
                  <a:lnTo>
                    <a:pt x="317500" y="158750"/>
                  </a:lnTo>
                  <a:lnTo>
                    <a:pt x="316737" y="174310"/>
                  </a:lnTo>
                  <a:lnTo>
                    <a:pt x="305415" y="219501"/>
                  </a:lnTo>
                  <a:lnTo>
                    <a:pt x="281467" y="259461"/>
                  </a:lnTo>
                  <a:lnTo>
                    <a:pt x="246947" y="290746"/>
                  </a:lnTo>
                  <a:lnTo>
                    <a:pt x="204833" y="310666"/>
                  </a:lnTo>
                  <a:lnTo>
                    <a:pt x="158750" y="31750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 txBox="1"/>
          <p:nvPr>
            <p:ph type="title"/>
          </p:nvPr>
        </p:nvSpPr>
        <p:spPr>
          <a:xfrm>
            <a:off x="3753439" y="1975869"/>
            <a:ext cx="3103880" cy="1350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35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254B3C"/>
                </a:solidFill>
              </a:rPr>
              <a:t>Right Customer</a:t>
            </a:r>
            <a:endParaRPr sz="3350"/>
          </a:p>
          <a:p>
            <a:pPr indent="0" lvl="0" marL="12700" rtl="0" algn="l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54B3C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n-US" sz="2050">
                <a:solidFill>
                  <a:srgbClr val="254B3C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sz="20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2895000" y="264325"/>
            <a:ext cx="1408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254B3C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 a Brand Agnostic and Value Driven Digital Automotive Marketplace</a:t>
            </a:r>
            <a:endParaRPr i="1" sz="3000">
              <a:solidFill>
                <a:srgbClr val="254B3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/>
          <p:nvPr/>
        </p:nvSpPr>
        <p:spPr>
          <a:xfrm>
            <a:off x="1661" y="1635247"/>
            <a:ext cx="8596630" cy="8664575"/>
          </a:xfrm>
          <a:custGeom>
            <a:rect b="b" l="l" r="r" t="t"/>
            <a:pathLst>
              <a:path extrusionOk="0" h="8664575" w="8596630">
                <a:moveTo>
                  <a:pt x="1388420" y="239587"/>
                </a:moveTo>
                <a:lnTo>
                  <a:pt x="2208221" y="12372"/>
                </a:lnTo>
                <a:lnTo>
                  <a:pt x="2247828" y="14573"/>
                </a:lnTo>
                <a:lnTo>
                  <a:pt x="2283639" y="4647"/>
                </a:lnTo>
                <a:lnTo>
                  <a:pt x="2360865" y="9601"/>
                </a:lnTo>
                <a:lnTo>
                  <a:pt x="2395509" y="0"/>
                </a:lnTo>
                <a:lnTo>
                  <a:pt x="2543968" y="11568"/>
                </a:lnTo>
                <a:lnTo>
                  <a:pt x="2576805" y="2467"/>
                </a:lnTo>
                <a:lnTo>
                  <a:pt x="2718389" y="15940"/>
                </a:lnTo>
                <a:lnTo>
                  <a:pt x="2756379" y="31769"/>
                </a:lnTo>
                <a:lnTo>
                  <a:pt x="2891788" y="46954"/>
                </a:lnTo>
                <a:lnTo>
                  <a:pt x="2928322" y="63186"/>
                </a:lnTo>
                <a:lnTo>
                  <a:pt x="3026153" y="75607"/>
                </a:lnTo>
                <a:lnTo>
                  <a:pt x="3061648" y="92127"/>
                </a:lnTo>
                <a:lnTo>
                  <a:pt x="3093509" y="96475"/>
                </a:lnTo>
                <a:lnTo>
                  <a:pt x="3128526" y="113128"/>
                </a:lnTo>
                <a:lnTo>
                  <a:pt x="3159924" y="117604"/>
                </a:lnTo>
                <a:lnTo>
                  <a:pt x="3194492" y="134381"/>
                </a:lnTo>
                <a:lnTo>
                  <a:pt x="3225454" y="138978"/>
                </a:lnTo>
                <a:lnTo>
                  <a:pt x="3259601" y="155872"/>
                </a:lnTo>
                <a:lnTo>
                  <a:pt x="3290156" y="160582"/>
                </a:lnTo>
                <a:lnTo>
                  <a:pt x="3323909" y="177584"/>
                </a:lnTo>
                <a:lnTo>
                  <a:pt x="3354085" y="182400"/>
                </a:lnTo>
                <a:lnTo>
                  <a:pt x="3420690" y="216655"/>
                </a:lnTo>
                <a:lnTo>
                  <a:pt x="3450349" y="221613"/>
                </a:lnTo>
                <a:lnTo>
                  <a:pt x="3515984" y="256137"/>
                </a:lnTo>
                <a:lnTo>
                  <a:pt x="3545191" y="261221"/>
                </a:lnTo>
                <a:lnTo>
                  <a:pt x="3642191" y="313409"/>
                </a:lnTo>
                <a:lnTo>
                  <a:pt x="3670890" y="318633"/>
                </a:lnTo>
                <a:lnTo>
                  <a:pt x="3798238" y="388768"/>
                </a:lnTo>
                <a:lnTo>
                  <a:pt x="3826463" y="394124"/>
                </a:lnTo>
                <a:lnTo>
                  <a:pt x="3983578" y="482366"/>
                </a:lnTo>
                <a:lnTo>
                  <a:pt x="4011464" y="487815"/>
                </a:lnTo>
                <a:lnTo>
                  <a:pt x="4229910" y="611774"/>
                </a:lnTo>
                <a:lnTo>
                  <a:pt x="4257737" y="617240"/>
                </a:lnTo>
                <a:lnTo>
                  <a:pt x="4477337" y="740879"/>
                </a:lnTo>
                <a:lnTo>
                  <a:pt x="4505554" y="746237"/>
                </a:lnTo>
                <a:lnTo>
                  <a:pt x="4664938" y="833850"/>
                </a:lnTo>
                <a:lnTo>
                  <a:pt x="4693740" y="839046"/>
                </a:lnTo>
                <a:lnTo>
                  <a:pt x="4791086" y="891138"/>
                </a:lnTo>
                <a:lnTo>
                  <a:pt x="4820419" y="896187"/>
                </a:lnTo>
                <a:lnTo>
                  <a:pt x="4886328" y="930635"/>
                </a:lnTo>
                <a:lnTo>
                  <a:pt x="4916134" y="935553"/>
                </a:lnTo>
                <a:lnTo>
                  <a:pt x="4983050" y="969721"/>
                </a:lnTo>
                <a:lnTo>
                  <a:pt x="5013390" y="974491"/>
                </a:lnTo>
                <a:lnTo>
                  <a:pt x="5081439" y="1008346"/>
                </a:lnTo>
                <a:lnTo>
                  <a:pt x="5112377" y="1012950"/>
                </a:lnTo>
                <a:lnTo>
                  <a:pt x="5146921" y="1029733"/>
                </a:lnTo>
                <a:lnTo>
                  <a:pt x="5178293" y="1034217"/>
                </a:lnTo>
                <a:lnTo>
                  <a:pt x="5213285" y="1050876"/>
                </a:lnTo>
                <a:lnTo>
                  <a:pt x="5245118" y="1055232"/>
                </a:lnTo>
                <a:lnTo>
                  <a:pt x="5280586" y="1071759"/>
                </a:lnTo>
                <a:lnTo>
                  <a:pt x="5312909" y="1075979"/>
                </a:lnTo>
                <a:lnTo>
                  <a:pt x="5348880" y="1092367"/>
                </a:lnTo>
                <a:lnTo>
                  <a:pt x="5414833" y="1100445"/>
                </a:lnTo>
                <a:lnTo>
                  <a:pt x="5451612" y="1116609"/>
                </a:lnTo>
                <a:lnTo>
                  <a:pt x="5553503" y="1127906"/>
                </a:lnTo>
                <a:lnTo>
                  <a:pt x="5591458" y="1143744"/>
                </a:lnTo>
                <a:lnTo>
                  <a:pt x="5769086" y="1160406"/>
                </a:lnTo>
                <a:lnTo>
                  <a:pt x="5955376" y="1174668"/>
                </a:lnTo>
                <a:lnTo>
                  <a:pt x="5990359" y="1164972"/>
                </a:lnTo>
                <a:lnTo>
                  <a:pt x="6068281" y="1169733"/>
                </a:lnTo>
                <a:lnTo>
                  <a:pt x="6104450" y="1159708"/>
                </a:lnTo>
                <a:lnTo>
                  <a:pt x="6184809" y="1163794"/>
                </a:lnTo>
                <a:lnTo>
                  <a:pt x="6235236" y="1149818"/>
                </a:lnTo>
                <a:lnTo>
                  <a:pt x="6340523" y="1146994"/>
                </a:lnTo>
                <a:lnTo>
                  <a:pt x="6541766" y="1143933"/>
                </a:lnTo>
                <a:lnTo>
                  <a:pt x="6593539" y="1155941"/>
                </a:lnTo>
                <a:lnTo>
                  <a:pt x="6688005" y="1156116"/>
                </a:lnTo>
                <a:lnTo>
                  <a:pt x="6737486" y="1168760"/>
                </a:lnTo>
                <a:lnTo>
                  <a:pt x="6827389" y="1170200"/>
                </a:lnTo>
                <a:lnTo>
                  <a:pt x="6874600" y="1183472"/>
                </a:lnTo>
                <a:lnTo>
                  <a:pt x="6917668" y="1184714"/>
                </a:lnTo>
                <a:lnTo>
                  <a:pt x="6963379" y="1198403"/>
                </a:lnTo>
                <a:lnTo>
                  <a:pt x="7008344" y="1212298"/>
                </a:lnTo>
                <a:lnTo>
                  <a:pt x="7049172" y="1214161"/>
                </a:lnTo>
                <a:lnTo>
                  <a:pt x="7092651" y="1228468"/>
                </a:lnTo>
                <a:lnTo>
                  <a:pt x="7135392" y="1242979"/>
                </a:lnTo>
                <a:lnTo>
                  <a:pt x="7177396" y="1257695"/>
                </a:lnTo>
                <a:lnTo>
                  <a:pt x="7218666" y="1272614"/>
                </a:lnTo>
                <a:lnTo>
                  <a:pt x="7259205" y="1287736"/>
                </a:lnTo>
                <a:lnTo>
                  <a:pt x="7299015" y="1303060"/>
                </a:lnTo>
                <a:lnTo>
                  <a:pt x="7338099" y="1318585"/>
                </a:lnTo>
                <a:lnTo>
                  <a:pt x="7376460" y="1334310"/>
                </a:lnTo>
                <a:lnTo>
                  <a:pt x="7414099" y="1350236"/>
                </a:lnTo>
                <a:lnTo>
                  <a:pt x="7451019" y="1366361"/>
                </a:lnTo>
                <a:lnTo>
                  <a:pt x="7487224" y="1382684"/>
                </a:lnTo>
                <a:lnTo>
                  <a:pt x="7522715" y="1399205"/>
                </a:lnTo>
                <a:lnTo>
                  <a:pt x="7557495" y="1415923"/>
                </a:lnTo>
                <a:lnTo>
                  <a:pt x="7594958" y="1445075"/>
                </a:lnTo>
                <a:lnTo>
                  <a:pt x="7628324" y="1462185"/>
                </a:lnTo>
                <a:lnTo>
                  <a:pt x="7660986" y="1479490"/>
                </a:lnTo>
                <a:lnTo>
                  <a:pt x="7696339" y="1509228"/>
                </a:lnTo>
                <a:lnTo>
                  <a:pt x="7727602" y="1526921"/>
                </a:lnTo>
                <a:lnTo>
                  <a:pt x="7758169" y="1544807"/>
                </a:lnTo>
                <a:lnTo>
                  <a:pt x="7791435" y="1575123"/>
                </a:lnTo>
                <a:lnTo>
                  <a:pt x="7820617" y="1593392"/>
                </a:lnTo>
                <a:lnTo>
                  <a:pt x="7852504" y="1624091"/>
                </a:lnTo>
                <a:lnTo>
                  <a:pt x="7880313" y="1642741"/>
                </a:lnTo>
                <a:lnTo>
                  <a:pt x="7910830" y="1673819"/>
                </a:lnTo>
                <a:lnTo>
                  <a:pt x="7940667" y="1705086"/>
                </a:lnTo>
                <a:lnTo>
                  <a:pt x="7966434" y="1724302"/>
                </a:lnTo>
                <a:lnTo>
                  <a:pt x="7994917" y="1755944"/>
                </a:lnTo>
                <a:lnTo>
                  <a:pt x="8019336" y="1775534"/>
                </a:lnTo>
                <a:lnTo>
                  <a:pt x="8046475" y="1807548"/>
                </a:lnTo>
                <a:lnTo>
                  <a:pt x="8072947" y="1839747"/>
                </a:lnTo>
                <a:lnTo>
                  <a:pt x="8098753" y="1872131"/>
                </a:lnTo>
                <a:lnTo>
                  <a:pt x="8120504" y="1892460"/>
                </a:lnTo>
                <a:lnTo>
                  <a:pt x="8144987" y="1925211"/>
                </a:lnTo>
                <a:lnTo>
                  <a:pt x="8168811" y="1958144"/>
                </a:lnTo>
                <a:lnTo>
                  <a:pt x="8191981" y="1991259"/>
                </a:lnTo>
                <a:lnTo>
                  <a:pt x="8211105" y="2012316"/>
                </a:lnTo>
                <a:lnTo>
                  <a:pt x="8232971" y="2045792"/>
                </a:lnTo>
                <a:lnTo>
                  <a:pt x="8254190" y="2079447"/>
                </a:lnTo>
                <a:lnTo>
                  <a:pt x="8274763" y="2113281"/>
                </a:lnTo>
                <a:lnTo>
                  <a:pt x="8294693" y="2147294"/>
                </a:lnTo>
                <a:lnTo>
                  <a:pt x="8313984" y="2181483"/>
                </a:lnTo>
                <a:lnTo>
                  <a:pt x="8332636" y="2215850"/>
                </a:lnTo>
                <a:lnTo>
                  <a:pt x="8347262" y="2238154"/>
                </a:lnTo>
                <a:lnTo>
                  <a:pt x="8364646" y="2272872"/>
                </a:lnTo>
                <a:lnTo>
                  <a:pt x="8381401" y="2307765"/>
                </a:lnTo>
                <a:lnTo>
                  <a:pt x="8397528" y="2342831"/>
                </a:lnTo>
                <a:lnTo>
                  <a:pt x="8413030" y="2378071"/>
                </a:lnTo>
                <a:lnTo>
                  <a:pt x="8427910" y="2413483"/>
                </a:lnTo>
                <a:lnTo>
                  <a:pt x="8442170" y="2449067"/>
                </a:lnTo>
                <a:lnTo>
                  <a:pt x="8455812" y="2484822"/>
                </a:lnTo>
                <a:lnTo>
                  <a:pt x="8468839" y="2520748"/>
                </a:lnTo>
                <a:lnTo>
                  <a:pt x="8481254" y="2556843"/>
                </a:lnTo>
                <a:lnTo>
                  <a:pt x="8493059" y="2593108"/>
                </a:lnTo>
                <a:lnTo>
                  <a:pt x="8504257" y="2629541"/>
                </a:lnTo>
                <a:lnTo>
                  <a:pt x="8521448" y="2690670"/>
                </a:lnTo>
                <a:lnTo>
                  <a:pt x="8530839" y="2727603"/>
                </a:lnTo>
                <a:lnTo>
                  <a:pt x="8539633" y="2764702"/>
                </a:lnTo>
                <a:lnTo>
                  <a:pt x="8547832" y="2801966"/>
                </a:lnTo>
                <a:lnTo>
                  <a:pt x="8555439" y="2839394"/>
                </a:lnTo>
                <a:lnTo>
                  <a:pt x="8562456" y="2876985"/>
                </a:lnTo>
                <a:lnTo>
                  <a:pt x="8568887" y="2914739"/>
                </a:lnTo>
                <a:lnTo>
                  <a:pt x="8574732" y="2952655"/>
                </a:lnTo>
                <a:lnTo>
                  <a:pt x="8579996" y="2990733"/>
                </a:lnTo>
                <a:lnTo>
                  <a:pt x="8584680" y="3028971"/>
                </a:lnTo>
                <a:lnTo>
                  <a:pt x="8585395" y="3055130"/>
                </a:lnTo>
                <a:lnTo>
                  <a:pt x="8588928" y="3093687"/>
                </a:lnTo>
                <a:lnTo>
                  <a:pt x="8591889" y="3132403"/>
                </a:lnTo>
                <a:lnTo>
                  <a:pt x="8594280" y="3171277"/>
                </a:lnTo>
                <a:lnTo>
                  <a:pt x="8596105" y="3210307"/>
                </a:lnTo>
                <a:lnTo>
                  <a:pt x="8593973" y="3237255"/>
                </a:lnTo>
                <a:lnTo>
                  <a:pt x="8594672" y="3276598"/>
                </a:lnTo>
                <a:lnTo>
                  <a:pt x="8594811" y="3316096"/>
                </a:lnTo>
                <a:lnTo>
                  <a:pt x="8594393" y="3355748"/>
                </a:lnTo>
                <a:lnTo>
                  <a:pt x="8593422" y="3395553"/>
                </a:lnTo>
                <a:lnTo>
                  <a:pt x="8588506" y="3423273"/>
                </a:lnTo>
                <a:lnTo>
                  <a:pt x="8586434" y="3463384"/>
                </a:lnTo>
                <a:lnTo>
                  <a:pt x="8583815" y="3503646"/>
                </a:lnTo>
                <a:lnTo>
                  <a:pt x="8577259" y="3531821"/>
                </a:lnTo>
                <a:lnTo>
                  <a:pt x="8573555" y="3572384"/>
                </a:lnTo>
                <a:lnTo>
                  <a:pt x="8565919" y="3600858"/>
                </a:lnTo>
                <a:lnTo>
                  <a:pt x="8561138" y="3641719"/>
                </a:lnTo>
                <a:lnTo>
                  <a:pt x="8555824" y="3682728"/>
                </a:lnTo>
                <a:lnTo>
                  <a:pt x="8546586" y="3711646"/>
                </a:lnTo>
                <a:lnTo>
                  <a:pt x="8540212" y="3752949"/>
                </a:lnTo>
                <a:lnTo>
                  <a:pt x="8529919" y="3782159"/>
                </a:lnTo>
                <a:lnTo>
                  <a:pt x="8519102" y="3811515"/>
                </a:lnTo>
                <a:lnTo>
                  <a:pt x="8511155" y="3853253"/>
                </a:lnTo>
                <a:lnTo>
                  <a:pt x="8499298" y="3882897"/>
                </a:lnTo>
                <a:lnTo>
                  <a:pt x="8490317" y="3924923"/>
                </a:lnTo>
                <a:lnTo>
                  <a:pt x="8477430" y="3954852"/>
                </a:lnTo>
                <a:lnTo>
                  <a:pt x="8464032" y="3984923"/>
                </a:lnTo>
                <a:lnTo>
                  <a:pt x="8450125" y="4015135"/>
                </a:lnTo>
                <a:lnTo>
                  <a:pt x="8439104" y="4057726"/>
                </a:lnTo>
                <a:lnTo>
                  <a:pt x="8408769" y="4118848"/>
                </a:lnTo>
                <a:lnTo>
                  <a:pt x="8376441" y="4180524"/>
                </a:lnTo>
                <a:lnTo>
                  <a:pt x="8342138" y="4242746"/>
                </a:lnTo>
                <a:lnTo>
                  <a:pt x="8305881" y="4305510"/>
                </a:lnTo>
                <a:lnTo>
                  <a:pt x="8267691" y="4368810"/>
                </a:lnTo>
                <a:lnTo>
                  <a:pt x="8244486" y="4388420"/>
                </a:lnTo>
                <a:lnTo>
                  <a:pt x="8224196" y="4420401"/>
                </a:lnTo>
                <a:lnTo>
                  <a:pt x="8203433" y="4452513"/>
                </a:lnTo>
                <a:lnTo>
                  <a:pt x="8178808" y="4472517"/>
                </a:lnTo>
                <a:lnTo>
                  <a:pt x="8157106" y="4504889"/>
                </a:lnTo>
                <a:lnTo>
                  <a:pt x="8131546" y="4525152"/>
                </a:lnTo>
                <a:lnTo>
                  <a:pt x="8108916" y="4557782"/>
                </a:lnTo>
                <a:lnTo>
                  <a:pt x="8082433" y="4578301"/>
                </a:lnTo>
                <a:lnTo>
                  <a:pt x="8058883" y="4611185"/>
                </a:lnTo>
                <a:lnTo>
                  <a:pt x="8003636" y="4652855"/>
                </a:lnTo>
                <a:lnTo>
                  <a:pt x="7978728" y="4686116"/>
                </a:lnTo>
                <a:lnTo>
                  <a:pt x="7949980" y="4707263"/>
                </a:lnTo>
                <a:lnTo>
                  <a:pt x="7903009" y="4733460"/>
                </a:lnTo>
                <a:lnTo>
                  <a:pt x="7860591" y="4771574"/>
                </a:lnTo>
                <a:lnTo>
                  <a:pt x="7819322" y="4809369"/>
                </a:lnTo>
                <a:lnTo>
                  <a:pt x="7779188" y="4846850"/>
                </a:lnTo>
                <a:lnTo>
                  <a:pt x="7740177" y="4884020"/>
                </a:lnTo>
                <a:lnTo>
                  <a:pt x="7698883" y="4908644"/>
                </a:lnTo>
                <a:lnTo>
                  <a:pt x="7662078" y="4945202"/>
                </a:lnTo>
                <a:lnTo>
                  <a:pt x="7626356" y="4981461"/>
                </a:lnTo>
                <a:lnTo>
                  <a:pt x="7591704" y="5017422"/>
                </a:lnTo>
                <a:lnTo>
                  <a:pt x="7558109" y="5053091"/>
                </a:lnTo>
                <a:lnTo>
                  <a:pt x="7525559" y="5088470"/>
                </a:lnTo>
                <a:lnTo>
                  <a:pt x="7490647" y="5111325"/>
                </a:lnTo>
                <a:lnTo>
                  <a:pt x="7460146" y="5146136"/>
                </a:lnTo>
                <a:lnTo>
                  <a:pt x="7430650" y="5180669"/>
                </a:lnTo>
                <a:lnTo>
                  <a:pt x="7402146" y="5214926"/>
                </a:lnTo>
                <a:lnTo>
                  <a:pt x="7374620" y="5248913"/>
                </a:lnTo>
                <a:lnTo>
                  <a:pt x="7348061" y="5282631"/>
                </a:lnTo>
                <a:lnTo>
                  <a:pt x="7319062" y="5303847"/>
                </a:lnTo>
                <a:lnTo>
                  <a:pt x="7294395" y="5337042"/>
                </a:lnTo>
                <a:lnTo>
                  <a:pt x="7270655" y="5369979"/>
                </a:lnTo>
                <a:lnTo>
                  <a:pt x="7247829" y="5402663"/>
                </a:lnTo>
                <a:lnTo>
                  <a:pt x="7225903" y="5435097"/>
                </a:lnTo>
                <a:lnTo>
                  <a:pt x="7204865" y="5467286"/>
                </a:lnTo>
                <a:lnTo>
                  <a:pt x="7181310" y="5486993"/>
                </a:lnTo>
                <a:lnTo>
                  <a:pt x="7143554" y="5550172"/>
                </a:lnTo>
                <a:lnTo>
                  <a:pt x="7109141" y="5612425"/>
                </a:lnTo>
                <a:lnTo>
                  <a:pt x="7077965" y="5673781"/>
                </a:lnTo>
                <a:lnTo>
                  <a:pt x="7060166" y="5691893"/>
                </a:lnTo>
                <a:lnTo>
                  <a:pt x="7033650" y="5751957"/>
                </a:lnTo>
                <a:lnTo>
                  <a:pt x="7010111" y="5811196"/>
                </a:lnTo>
                <a:lnTo>
                  <a:pt x="6989444" y="5869639"/>
                </a:lnTo>
                <a:lnTo>
                  <a:pt x="6976763" y="5886333"/>
                </a:lnTo>
                <a:lnTo>
                  <a:pt x="6960209" y="5943636"/>
                </a:lnTo>
                <a:lnTo>
                  <a:pt x="6946266" y="6000215"/>
                </a:lnTo>
                <a:lnTo>
                  <a:pt x="6934830" y="6056100"/>
                </a:lnTo>
                <a:lnTo>
                  <a:pt x="6930019" y="6083791"/>
                </a:lnTo>
                <a:lnTo>
                  <a:pt x="6922404" y="6099080"/>
                </a:lnTo>
                <a:lnTo>
                  <a:pt x="6915669" y="6153662"/>
                </a:lnTo>
                <a:lnTo>
                  <a:pt x="6911128" y="6207636"/>
                </a:lnTo>
                <a:lnTo>
                  <a:pt x="6908676" y="6261030"/>
                </a:lnTo>
                <a:lnTo>
                  <a:pt x="6904809" y="6275281"/>
                </a:lnTo>
                <a:lnTo>
                  <a:pt x="6905296" y="6327861"/>
                </a:lnTo>
                <a:lnTo>
                  <a:pt x="6907611" y="6379934"/>
                </a:lnTo>
                <a:lnTo>
                  <a:pt x="6911650" y="6431530"/>
                </a:lnTo>
                <a:lnTo>
                  <a:pt x="6910892" y="6444919"/>
                </a:lnTo>
                <a:lnTo>
                  <a:pt x="6917322" y="6495852"/>
                </a:lnTo>
                <a:lnTo>
                  <a:pt x="6925216" y="6546379"/>
                </a:lnTo>
                <a:lnTo>
                  <a:pt x="6929679" y="6571499"/>
                </a:lnTo>
                <a:lnTo>
                  <a:pt x="6931077" y="6584291"/>
                </a:lnTo>
                <a:lnTo>
                  <a:pt x="6941584" y="6634094"/>
                </a:lnTo>
                <a:lnTo>
                  <a:pt x="6953242" y="6683578"/>
                </a:lnTo>
                <a:lnTo>
                  <a:pt x="6959469" y="6708209"/>
                </a:lnTo>
                <a:lnTo>
                  <a:pt x="6962553" y="6720533"/>
                </a:lnTo>
                <a:lnTo>
                  <a:pt x="6976198" y="6769466"/>
                </a:lnTo>
                <a:lnTo>
                  <a:pt x="6990681" y="6818168"/>
                </a:lnTo>
                <a:lnTo>
                  <a:pt x="6994811" y="6830201"/>
                </a:lnTo>
                <a:lnTo>
                  <a:pt x="7002504" y="6854427"/>
                </a:lnTo>
                <a:lnTo>
                  <a:pt x="7010354" y="6878609"/>
                </a:lnTo>
                <a:lnTo>
                  <a:pt x="7018348" y="6902751"/>
                </a:lnTo>
                <a:lnTo>
                  <a:pt x="7026473" y="6926856"/>
                </a:lnTo>
                <a:lnTo>
                  <a:pt x="7031324" y="6938691"/>
                </a:lnTo>
                <a:lnTo>
                  <a:pt x="7039672" y="6962734"/>
                </a:lnTo>
                <a:lnTo>
                  <a:pt x="7048111" y="6986753"/>
                </a:lnTo>
                <a:lnTo>
                  <a:pt x="7056630" y="7010749"/>
                </a:lnTo>
                <a:lnTo>
                  <a:pt x="7065215" y="7034728"/>
                </a:lnTo>
                <a:lnTo>
                  <a:pt x="7070460" y="7046453"/>
                </a:lnTo>
                <a:lnTo>
                  <a:pt x="7079137" y="7070405"/>
                </a:lnTo>
                <a:lnTo>
                  <a:pt x="7110589" y="7153939"/>
                </a:lnTo>
                <a:lnTo>
                  <a:pt x="7119269" y="7177891"/>
                </a:lnTo>
                <a:lnTo>
                  <a:pt x="7127911" y="7201854"/>
                </a:lnTo>
                <a:lnTo>
                  <a:pt x="7133108" y="7213592"/>
                </a:lnTo>
                <a:lnTo>
                  <a:pt x="7141634" y="7237586"/>
                </a:lnTo>
                <a:lnTo>
                  <a:pt x="7150081" y="7261603"/>
                </a:lnTo>
                <a:lnTo>
                  <a:pt x="7155046" y="7273405"/>
                </a:lnTo>
                <a:lnTo>
                  <a:pt x="7163299" y="7297475"/>
                </a:lnTo>
                <a:lnTo>
                  <a:pt x="7171435" y="7321578"/>
                </a:lnTo>
                <a:lnTo>
                  <a:pt x="7179442" y="7345716"/>
                </a:lnTo>
                <a:lnTo>
                  <a:pt x="7183913" y="7357656"/>
                </a:lnTo>
                <a:lnTo>
                  <a:pt x="7191621" y="7381877"/>
                </a:lnTo>
                <a:lnTo>
                  <a:pt x="7199159" y="7406145"/>
                </a:lnTo>
                <a:lnTo>
                  <a:pt x="7203124" y="7418225"/>
                </a:lnTo>
                <a:lnTo>
                  <a:pt x="7220579" y="7479281"/>
                </a:lnTo>
                <a:lnTo>
                  <a:pt x="7233327" y="7528463"/>
                </a:lnTo>
                <a:lnTo>
                  <a:pt x="7235926" y="7540922"/>
                </a:lnTo>
                <a:lnTo>
                  <a:pt x="7241643" y="7565695"/>
                </a:lnTo>
                <a:lnTo>
                  <a:pt x="7243681" y="7578308"/>
                </a:lnTo>
                <a:lnTo>
                  <a:pt x="7248812" y="7603244"/>
                </a:lnTo>
                <a:lnTo>
                  <a:pt x="7253631" y="7628266"/>
                </a:lnTo>
                <a:lnTo>
                  <a:pt x="7254732" y="7641139"/>
                </a:lnTo>
                <a:lnTo>
                  <a:pt x="7258887" y="7666345"/>
                </a:lnTo>
                <a:lnTo>
                  <a:pt x="7259298" y="7679410"/>
                </a:lnTo>
                <a:lnTo>
                  <a:pt x="7262737" y="7704815"/>
                </a:lnTo>
                <a:lnTo>
                  <a:pt x="7265797" y="7730324"/>
                </a:lnTo>
                <a:lnTo>
                  <a:pt x="7265075" y="7743703"/>
                </a:lnTo>
                <a:lnTo>
                  <a:pt x="7267341" y="7769432"/>
                </a:lnTo>
                <a:lnTo>
                  <a:pt x="7265799" y="7783038"/>
                </a:lnTo>
                <a:lnTo>
                  <a:pt x="7267218" y="7809003"/>
                </a:lnTo>
                <a:lnTo>
                  <a:pt x="7264803" y="7822851"/>
                </a:lnTo>
                <a:lnTo>
                  <a:pt x="7265323" y="7849064"/>
                </a:lnTo>
                <a:lnTo>
                  <a:pt x="7261983" y="7863169"/>
                </a:lnTo>
                <a:lnTo>
                  <a:pt x="7261552" y="7889645"/>
                </a:lnTo>
                <a:lnTo>
                  <a:pt x="7257235" y="7904021"/>
                </a:lnTo>
                <a:lnTo>
                  <a:pt x="7255801" y="7930776"/>
                </a:lnTo>
                <a:lnTo>
                  <a:pt x="7250454" y="7945437"/>
                </a:lnTo>
                <a:lnTo>
                  <a:pt x="7247965" y="7972484"/>
                </a:lnTo>
                <a:lnTo>
                  <a:pt x="7241536" y="7987444"/>
                </a:lnTo>
                <a:lnTo>
                  <a:pt x="7237939" y="8014799"/>
                </a:lnTo>
                <a:lnTo>
                  <a:pt x="7230377" y="8030074"/>
                </a:lnTo>
                <a:lnTo>
                  <a:pt x="7225621" y="8057749"/>
                </a:lnTo>
                <a:lnTo>
                  <a:pt x="7216873" y="8073353"/>
                </a:lnTo>
                <a:lnTo>
                  <a:pt x="7210904" y="8101364"/>
                </a:lnTo>
                <a:lnTo>
                  <a:pt x="7200918" y="8117311"/>
                </a:lnTo>
                <a:lnTo>
                  <a:pt x="7190293" y="8133434"/>
                </a:lnTo>
                <a:lnTo>
                  <a:pt x="7182409" y="8161977"/>
                </a:lnTo>
                <a:lnTo>
                  <a:pt x="7170468" y="8178466"/>
                </a:lnTo>
                <a:lnTo>
                  <a:pt x="7161241" y="8207380"/>
                </a:lnTo>
                <a:lnTo>
                  <a:pt x="7147932" y="8224248"/>
                </a:lnTo>
                <a:lnTo>
                  <a:pt x="7133918" y="8241311"/>
                </a:lnTo>
                <a:lnTo>
                  <a:pt x="7122580" y="8270811"/>
                </a:lnTo>
                <a:lnTo>
                  <a:pt x="7107120" y="8288274"/>
                </a:lnTo>
                <a:lnTo>
                  <a:pt x="7090917" y="8305944"/>
                </a:lnTo>
                <a:lnTo>
                  <a:pt x="7077350" y="8336062"/>
                </a:lnTo>
                <a:lnTo>
                  <a:pt x="7059622" y="8354154"/>
                </a:lnTo>
                <a:lnTo>
                  <a:pt x="7041112" y="8372463"/>
                </a:lnTo>
                <a:lnTo>
                  <a:pt x="7021807" y="8390992"/>
                </a:lnTo>
                <a:lnTo>
                  <a:pt x="7005085" y="8421984"/>
                </a:lnTo>
                <a:lnTo>
                  <a:pt x="6984151" y="8440965"/>
                </a:lnTo>
                <a:lnTo>
                  <a:pt x="6962382" y="8460177"/>
                </a:lnTo>
                <a:lnTo>
                  <a:pt x="6943157" y="8491863"/>
                </a:lnTo>
                <a:lnTo>
                  <a:pt x="6919681" y="8511549"/>
                </a:lnTo>
                <a:lnTo>
                  <a:pt x="6895331" y="8531476"/>
                </a:lnTo>
                <a:lnTo>
                  <a:pt x="6870094" y="8551649"/>
                </a:lnTo>
                <a:lnTo>
                  <a:pt x="6843959" y="8572072"/>
                </a:lnTo>
                <a:lnTo>
                  <a:pt x="6820302" y="8604986"/>
                </a:lnTo>
                <a:lnTo>
                  <a:pt x="6792328" y="8625918"/>
                </a:lnTo>
                <a:lnTo>
                  <a:pt x="6763415" y="8647110"/>
                </a:lnTo>
                <a:lnTo>
                  <a:pt x="6746669" y="8651752"/>
                </a:lnTo>
                <a:lnTo>
                  <a:pt x="3897251" y="8663946"/>
                </a:lnTo>
                <a:lnTo>
                  <a:pt x="3880557" y="8642215"/>
                </a:lnTo>
                <a:lnTo>
                  <a:pt x="3852437" y="8623651"/>
                </a:lnTo>
                <a:lnTo>
                  <a:pt x="3821293" y="8592747"/>
                </a:lnTo>
                <a:lnTo>
                  <a:pt x="3790517" y="8561740"/>
                </a:lnTo>
                <a:lnTo>
                  <a:pt x="3763507" y="8542869"/>
                </a:lnTo>
                <a:lnTo>
                  <a:pt x="3733479" y="8511655"/>
                </a:lnTo>
                <a:lnTo>
                  <a:pt x="3703830" y="8480337"/>
                </a:lnTo>
                <a:lnTo>
                  <a:pt x="3674561" y="8448912"/>
                </a:lnTo>
                <a:lnTo>
                  <a:pt x="3645675" y="8417382"/>
                </a:lnTo>
                <a:lnTo>
                  <a:pt x="3620567" y="8397983"/>
                </a:lnTo>
                <a:lnTo>
                  <a:pt x="3592456" y="8366238"/>
                </a:lnTo>
                <a:lnTo>
                  <a:pt x="3564736" y="8334385"/>
                </a:lnTo>
                <a:lnTo>
                  <a:pt x="3537410" y="8302422"/>
                </a:lnTo>
                <a:lnTo>
                  <a:pt x="3510482" y="8270349"/>
                </a:lnTo>
                <a:lnTo>
                  <a:pt x="3483952" y="8238166"/>
                </a:lnTo>
                <a:lnTo>
                  <a:pt x="3454433" y="8193633"/>
                </a:lnTo>
                <a:lnTo>
                  <a:pt x="3428710" y="8161225"/>
                </a:lnTo>
                <a:lnTo>
                  <a:pt x="3403396" y="8128705"/>
                </a:lnTo>
                <a:lnTo>
                  <a:pt x="3378491" y="8096072"/>
                </a:lnTo>
                <a:lnTo>
                  <a:pt x="3354000" y="8063323"/>
                </a:lnTo>
                <a:lnTo>
                  <a:pt x="3329924" y="8030460"/>
                </a:lnTo>
                <a:lnTo>
                  <a:pt x="3302874" y="7985242"/>
                </a:lnTo>
                <a:lnTo>
                  <a:pt x="3279638" y="7952146"/>
                </a:lnTo>
                <a:lnTo>
                  <a:pt x="3256825" y="7918932"/>
                </a:lnTo>
                <a:lnTo>
                  <a:pt x="3231047" y="7873362"/>
                </a:lnTo>
                <a:lnTo>
                  <a:pt x="3209090" y="7839911"/>
                </a:lnTo>
                <a:lnTo>
                  <a:pt x="3187565" y="7806341"/>
                </a:lnTo>
                <a:lnTo>
                  <a:pt x="3163082" y="7760411"/>
                </a:lnTo>
                <a:lnTo>
                  <a:pt x="3142429" y="7726599"/>
                </a:lnTo>
                <a:lnTo>
                  <a:pt x="3118824" y="7680426"/>
                </a:lnTo>
                <a:lnTo>
                  <a:pt x="3099053" y="7646370"/>
                </a:lnTo>
                <a:lnTo>
                  <a:pt x="3076336" y="7599951"/>
                </a:lnTo>
                <a:lnTo>
                  <a:pt x="3057459" y="7565647"/>
                </a:lnTo>
                <a:lnTo>
                  <a:pt x="3035640" y="7518979"/>
                </a:lnTo>
                <a:lnTo>
                  <a:pt x="3014275" y="7472185"/>
                </a:lnTo>
                <a:lnTo>
                  <a:pt x="2996759" y="7437504"/>
                </a:lnTo>
                <a:lnTo>
                  <a:pt x="2976309" y="7390457"/>
                </a:lnTo>
                <a:lnTo>
                  <a:pt x="2956321" y="7343281"/>
                </a:lnTo>
                <a:lnTo>
                  <a:pt x="2940189" y="7308216"/>
                </a:lnTo>
                <a:lnTo>
                  <a:pt x="2921132" y="7260783"/>
                </a:lnTo>
                <a:lnTo>
                  <a:pt x="2902544" y="7213220"/>
                </a:lnTo>
                <a:lnTo>
                  <a:pt x="2884430" y="7165525"/>
                </a:lnTo>
                <a:lnTo>
                  <a:pt x="2870182" y="7129938"/>
                </a:lnTo>
                <a:lnTo>
                  <a:pt x="2853020" y="7081979"/>
                </a:lnTo>
                <a:lnTo>
                  <a:pt x="2836338" y="7033888"/>
                </a:lnTo>
                <a:lnTo>
                  <a:pt x="2820140" y="6985662"/>
                </a:lnTo>
                <a:lnTo>
                  <a:pt x="2804427" y="6937302"/>
                </a:lnTo>
                <a:lnTo>
                  <a:pt x="2789204" y="6888806"/>
                </a:lnTo>
                <a:lnTo>
                  <a:pt x="2774471" y="6840175"/>
                </a:lnTo>
                <a:lnTo>
                  <a:pt x="2763624" y="6803645"/>
                </a:lnTo>
                <a:lnTo>
                  <a:pt x="2753318" y="6766965"/>
                </a:lnTo>
                <a:lnTo>
                  <a:pt x="2736640" y="6705693"/>
                </a:lnTo>
                <a:lnTo>
                  <a:pt x="2723900" y="6656510"/>
                </a:lnTo>
                <a:lnTo>
                  <a:pt x="2711664" y="6607186"/>
                </a:lnTo>
                <a:lnTo>
                  <a:pt x="2699936" y="6557721"/>
                </a:lnTo>
                <a:lnTo>
                  <a:pt x="2685326" y="6495877"/>
                </a:lnTo>
                <a:lnTo>
                  <a:pt x="2674621" y="6446129"/>
                </a:lnTo>
                <a:lnTo>
                  <a:pt x="2664431" y="6396238"/>
                </a:lnTo>
                <a:lnTo>
                  <a:pt x="2654760" y="6346203"/>
                </a:lnTo>
                <a:lnTo>
                  <a:pt x="2645610" y="6296024"/>
                </a:lnTo>
                <a:lnTo>
                  <a:pt x="2636984" y="6245700"/>
                </a:lnTo>
                <a:lnTo>
                  <a:pt x="2628884" y="6195230"/>
                </a:lnTo>
                <a:lnTo>
                  <a:pt x="2621313" y="6144613"/>
                </a:lnTo>
                <a:lnTo>
                  <a:pt x="2614273" y="6093849"/>
                </a:lnTo>
                <a:lnTo>
                  <a:pt x="2604377" y="6030698"/>
                </a:lnTo>
                <a:lnTo>
                  <a:pt x="2596815" y="5980079"/>
                </a:lnTo>
                <a:lnTo>
                  <a:pt x="2586757" y="5930152"/>
                </a:lnTo>
                <a:lnTo>
                  <a:pt x="2574275" y="5880896"/>
                </a:lnTo>
                <a:lnTo>
                  <a:pt x="2563757" y="5844275"/>
                </a:lnTo>
                <a:lnTo>
                  <a:pt x="2547778" y="5795988"/>
                </a:lnTo>
                <a:lnTo>
                  <a:pt x="2529562" y="5748322"/>
                </a:lnTo>
                <a:lnTo>
                  <a:pt x="2516245" y="5712477"/>
                </a:lnTo>
                <a:lnTo>
                  <a:pt x="2505788" y="5689018"/>
                </a:lnTo>
                <a:lnTo>
                  <a:pt x="2494809" y="5665703"/>
                </a:lnTo>
                <a:lnTo>
                  <a:pt x="2479924" y="5630292"/>
                </a:lnTo>
                <a:lnTo>
                  <a:pt x="2467927" y="5607260"/>
                </a:lnTo>
                <a:lnTo>
                  <a:pt x="2455435" y="5584365"/>
                </a:lnTo>
                <a:lnTo>
                  <a:pt x="2439064" y="5549365"/>
                </a:lnTo>
                <a:lnTo>
                  <a:pt x="2425610" y="5526737"/>
                </a:lnTo>
                <a:lnTo>
                  <a:pt x="2411688" y="5504238"/>
                </a:lnTo>
                <a:lnTo>
                  <a:pt x="2393916" y="5469627"/>
                </a:lnTo>
                <a:lnTo>
                  <a:pt x="2379087" y="5447380"/>
                </a:lnTo>
                <a:lnTo>
                  <a:pt x="2363819" y="5425254"/>
                </a:lnTo>
                <a:lnTo>
                  <a:pt x="2344728" y="5391009"/>
                </a:lnTo>
                <a:lnTo>
                  <a:pt x="2328608" y="5369119"/>
                </a:lnTo>
                <a:lnTo>
                  <a:pt x="2308683" y="5335105"/>
                </a:lnTo>
                <a:lnTo>
                  <a:pt x="2291749" y="5313441"/>
                </a:lnTo>
                <a:lnTo>
                  <a:pt x="2271029" y="5279648"/>
                </a:lnTo>
                <a:lnTo>
                  <a:pt x="2253316" y="5258199"/>
                </a:lnTo>
                <a:lnTo>
                  <a:pt x="2231837" y="5224616"/>
                </a:lnTo>
                <a:lnTo>
                  <a:pt x="2213383" y="5203373"/>
                </a:lnTo>
                <a:lnTo>
                  <a:pt x="2191181" y="5169990"/>
                </a:lnTo>
                <a:lnTo>
                  <a:pt x="2172024" y="5148942"/>
                </a:lnTo>
                <a:lnTo>
                  <a:pt x="2149137" y="5115750"/>
                </a:lnTo>
                <a:lnTo>
                  <a:pt x="2129313" y="5094886"/>
                </a:lnTo>
                <a:lnTo>
                  <a:pt x="2105777" y="5061873"/>
                </a:lnTo>
                <a:lnTo>
                  <a:pt x="2085323" y="5041185"/>
                </a:lnTo>
                <a:lnTo>
                  <a:pt x="2061176" y="5008341"/>
                </a:lnTo>
                <a:lnTo>
                  <a:pt x="2036737" y="4975578"/>
                </a:lnTo>
                <a:lnTo>
                  <a:pt x="2015407" y="4955133"/>
                </a:lnTo>
                <a:lnTo>
                  <a:pt x="1990412" y="4922524"/>
                </a:lnTo>
                <a:lnTo>
                  <a:pt x="1968544" y="4902227"/>
                </a:lnTo>
                <a:lnTo>
                  <a:pt x="1943030" y="4869763"/>
                </a:lnTo>
                <a:lnTo>
                  <a:pt x="1917269" y="4837366"/>
                </a:lnTo>
                <a:lnTo>
                  <a:pt x="1894664" y="4817274"/>
                </a:lnTo>
                <a:lnTo>
                  <a:pt x="1868440" y="4785006"/>
                </a:lnTo>
                <a:lnTo>
                  <a:pt x="1845390" y="4765037"/>
                </a:lnTo>
                <a:lnTo>
                  <a:pt x="1818739" y="4732887"/>
                </a:lnTo>
                <a:lnTo>
                  <a:pt x="1791888" y="4700793"/>
                </a:lnTo>
                <a:lnTo>
                  <a:pt x="1768239" y="4680990"/>
                </a:lnTo>
                <a:lnTo>
                  <a:pt x="1741017" y="4648998"/>
                </a:lnTo>
                <a:lnTo>
                  <a:pt x="1713623" y="4617054"/>
                </a:lnTo>
                <a:lnTo>
                  <a:pt x="1689458" y="4597394"/>
                </a:lnTo>
                <a:lnTo>
                  <a:pt x="1661748" y="4565538"/>
                </a:lnTo>
                <a:lnTo>
                  <a:pt x="1633893" y="4533722"/>
                </a:lnTo>
                <a:lnTo>
                  <a:pt x="1605904" y="4501943"/>
                </a:lnTo>
                <a:lnTo>
                  <a:pt x="1581181" y="4482438"/>
                </a:lnTo>
                <a:lnTo>
                  <a:pt x="1552949" y="4450726"/>
                </a:lnTo>
                <a:lnTo>
                  <a:pt x="1524610" y="4419045"/>
                </a:lnTo>
                <a:lnTo>
                  <a:pt x="1499565" y="4399628"/>
                </a:lnTo>
                <a:lnTo>
                  <a:pt x="1442433" y="4336390"/>
                </a:lnTo>
                <a:lnTo>
                  <a:pt x="1417149" y="4317040"/>
                </a:lnTo>
                <a:lnTo>
                  <a:pt x="1330792" y="4222366"/>
                </a:lnTo>
                <a:lnTo>
                  <a:pt x="1193101" y="4089205"/>
                </a:lnTo>
                <a:lnTo>
                  <a:pt x="1106495" y="3994599"/>
                </a:lnTo>
                <a:lnTo>
                  <a:pt x="1081087" y="3975284"/>
                </a:lnTo>
                <a:lnTo>
                  <a:pt x="1023645" y="3912132"/>
                </a:lnTo>
                <a:lnTo>
                  <a:pt x="995022" y="3880529"/>
                </a:lnTo>
                <a:lnTo>
                  <a:pt x="969868" y="3861143"/>
                </a:lnTo>
                <a:lnTo>
                  <a:pt x="941408" y="3829494"/>
                </a:lnTo>
                <a:lnTo>
                  <a:pt x="913044" y="3797819"/>
                </a:lnTo>
                <a:lnTo>
                  <a:pt x="884786" y="3766115"/>
                </a:lnTo>
                <a:lnTo>
                  <a:pt x="860033" y="3746618"/>
                </a:lnTo>
                <a:lnTo>
                  <a:pt x="832012" y="3714848"/>
                </a:lnTo>
                <a:lnTo>
                  <a:pt x="804124" y="3683041"/>
                </a:lnTo>
                <a:lnTo>
                  <a:pt x="776378" y="3651195"/>
                </a:lnTo>
                <a:lnTo>
                  <a:pt x="752175" y="3631546"/>
                </a:lnTo>
                <a:lnTo>
                  <a:pt x="724740" y="3599613"/>
                </a:lnTo>
                <a:lnTo>
                  <a:pt x="697475" y="3567633"/>
                </a:lnTo>
                <a:lnTo>
                  <a:pt x="673782" y="3547843"/>
                </a:lnTo>
                <a:lnTo>
                  <a:pt x="646884" y="3515762"/>
                </a:lnTo>
                <a:lnTo>
                  <a:pt x="620183" y="3483626"/>
                </a:lnTo>
                <a:lnTo>
                  <a:pt x="593689" y="3451432"/>
                </a:lnTo>
                <a:lnTo>
                  <a:pt x="570803" y="3431418"/>
                </a:lnTo>
                <a:lnTo>
                  <a:pt x="544750" y="3399102"/>
                </a:lnTo>
                <a:lnTo>
                  <a:pt x="518931" y="3366722"/>
                </a:lnTo>
                <a:lnTo>
                  <a:pt x="496748" y="3346513"/>
                </a:lnTo>
                <a:lnTo>
                  <a:pt x="471426" y="3313995"/>
                </a:lnTo>
                <a:lnTo>
                  <a:pt x="446365" y="3281404"/>
                </a:lnTo>
                <a:lnTo>
                  <a:pt x="421576" y="3248739"/>
                </a:lnTo>
                <a:lnTo>
                  <a:pt x="400459" y="3228234"/>
                </a:lnTo>
                <a:lnTo>
                  <a:pt x="376240" y="3195410"/>
                </a:lnTo>
                <a:lnTo>
                  <a:pt x="352320" y="3162503"/>
                </a:lnTo>
                <a:lnTo>
                  <a:pt x="332100" y="3141750"/>
                </a:lnTo>
                <a:lnTo>
                  <a:pt x="308805" y="3108670"/>
                </a:lnTo>
                <a:lnTo>
                  <a:pt x="285837" y="3075500"/>
                </a:lnTo>
                <a:lnTo>
                  <a:pt x="266597" y="3054475"/>
                </a:lnTo>
                <a:lnTo>
                  <a:pt x="244309" y="3021116"/>
                </a:lnTo>
                <a:lnTo>
                  <a:pt x="222377" y="2987658"/>
                </a:lnTo>
                <a:lnTo>
                  <a:pt x="204199" y="2966339"/>
                </a:lnTo>
                <a:lnTo>
                  <a:pt x="183003" y="2932677"/>
                </a:lnTo>
                <a:lnTo>
                  <a:pt x="165580" y="2911148"/>
                </a:lnTo>
                <a:lnTo>
                  <a:pt x="145157" y="2877273"/>
                </a:lnTo>
                <a:lnTo>
                  <a:pt x="125134" y="2843286"/>
                </a:lnTo>
                <a:lnTo>
                  <a:pt x="108913" y="2821424"/>
                </a:lnTo>
                <a:lnTo>
                  <a:pt x="89718" y="2787208"/>
                </a:lnTo>
                <a:lnTo>
                  <a:pt x="74344" y="2765111"/>
                </a:lnTo>
                <a:lnTo>
                  <a:pt x="56016" y="2730655"/>
                </a:lnTo>
                <a:lnTo>
                  <a:pt x="41526" y="2708314"/>
                </a:lnTo>
                <a:lnTo>
                  <a:pt x="24099" y="2673607"/>
                </a:lnTo>
                <a:lnTo>
                  <a:pt x="10530" y="2651010"/>
                </a:lnTo>
                <a:lnTo>
                  <a:pt x="0" y="2627571"/>
                </a:lnTo>
                <a:lnTo>
                  <a:pt x="1184" y="1322546"/>
                </a:lnTo>
                <a:lnTo>
                  <a:pt x="11469" y="1293338"/>
                </a:lnTo>
                <a:lnTo>
                  <a:pt x="33565" y="1274035"/>
                </a:lnTo>
                <a:lnTo>
                  <a:pt x="53176" y="1242242"/>
                </a:lnTo>
                <a:lnTo>
                  <a:pt x="73705" y="1210194"/>
                </a:lnTo>
                <a:lnTo>
                  <a:pt x="95161" y="1177890"/>
                </a:lnTo>
                <a:lnTo>
                  <a:pt x="117553" y="1145327"/>
                </a:lnTo>
                <a:lnTo>
                  <a:pt x="144282" y="1124740"/>
                </a:lnTo>
                <a:lnTo>
                  <a:pt x="168573" y="1091650"/>
                </a:lnTo>
                <a:lnTo>
                  <a:pt x="193828" y="1058293"/>
                </a:lnTo>
                <a:lnTo>
                  <a:pt x="223447" y="1036904"/>
                </a:lnTo>
                <a:lnTo>
                  <a:pt x="250657" y="1003006"/>
                </a:lnTo>
                <a:lnTo>
                  <a:pt x="282250" y="981071"/>
                </a:lnTo>
                <a:lnTo>
                  <a:pt x="311452" y="946620"/>
                </a:lnTo>
                <a:lnTo>
                  <a:pt x="341663" y="911889"/>
                </a:lnTo>
                <a:lnTo>
                  <a:pt x="376285" y="889114"/>
                </a:lnTo>
                <a:lnTo>
                  <a:pt x="408544" y="853816"/>
                </a:lnTo>
                <a:lnTo>
                  <a:pt x="445232" y="830469"/>
                </a:lnTo>
                <a:lnTo>
                  <a:pt x="479574" y="794593"/>
                </a:lnTo>
                <a:lnTo>
                  <a:pt x="558221" y="746438"/>
                </a:lnTo>
                <a:lnTo>
                  <a:pt x="595759" y="709676"/>
                </a:lnTo>
                <a:lnTo>
                  <a:pt x="637773" y="684853"/>
                </a:lnTo>
                <a:lnTo>
                  <a:pt x="686392" y="645020"/>
                </a:lnTo>
                <a:lnTo>
                  <a:pt x="737748" y="617607"/>
                </a:lnTo>
                <a:lnTo>
                  <a:pt x="785063" y="578136"/>
                </a:lnTo>
                <a:lnTo>
                  <a:pt x="835129" y="551081"/>
                </a:lnTo>
                <a:lnTo>
                  <a:pt x="881168" y="511964"/>
                </a:lnTo>
                <a:lnTo>
                  <a:pt x="1164819" y="354275"/>
                </a:lnTo>
                <a:lnTo>
                  <a:pt x="1254610" y="303031"/>
                </a:lnTo>
                <a:lnTo>
                  <a:pt x="1302037" y="289886"/>
                </a:lnTo>
                <a:lnTo>
                  <a:pt x="1388420" y="239587"/>
                </a:lnTo>
                <a:close/>
              </a:path>
              <a:path extrusionOk="0" h="8664575" w="8596630">
                <a:moveTo>
                  <a:pt x="1475992" y="202136"/>
                </a:moveTo>
                <a:lnTo>
                  <a:pt x="2131160" y="20551"/>
                </a:lnTo>
                <a:lnTo>
                  <a:pt x="2171595" y="22523"/>
                </a:lnTo>
                <a:lnTo>
                  <a:pt x="1434174" y="226906"/>
                </a:lnTo>
                <a:lnTo>
                  <a:pt x="1475992" y="202136"/>
                </a:lnTo>
                <a:close/>
              </a:path>
              <a:path extrusionOk="0" h="8664575" w="8596630">
                <a:moveTo>
                  <a:pt x="1605041" y="153191"/>
                </a:moveTo>
                <a:lnTo>
                  <a:pt x="2014065" y="39826"/>
                </a:lnTo>
                <a:lnTo>
                  <a:pt x="2055794" y="41439"/>
                </a:lnTo>
                <a:lnTo>
                  <a:pt x="1564811" y="177520"/>
                </a:lnTo>
                <a:lnTo>
                  <a:pt x="1605041" y="153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26"/>
          <p:cNvGrpSpPr/>
          <p:nvPr/>
        </p:nvGrpSpPr>
        <p:grpSpPr>
          <a:xfrm>
            <a:off x="9898205" y="2801354"/>
            <a:ext cx="7200630" cy="4627426"/>
            <a:chOff x="9898205" y="2801354"/>
            <a:chExt cx="7200630" cy="4627426"/>
          </a:xfrm>
        </p:grpSpPr>
        <p:sp>
          <p:nvSpPr>
            <p:cNvPr id="287" name="Google Shape;287;p26"/>
            <p:cNvSpPr/>
            <p:nvPr/>
          </p:nvSpPr>
          <p:spPr>
            <a:xfrm>
              <a:off x="11647821" y="6112539"/>
              <a:ext cx="694690" cy="487680"/>
            </a:xfrm>
            <a:custGeom>
              <a:rect b="b" l="l" r="r" t="t"/>
              <a:pathLst>
                <a:path extrusionOk="0" h="487679" w="694690">
                  <a:moveTo>
                    <a:pt x="219624" y="487055"/>
                  </a:moveTo>
                  <a:lnTo>
                    <a:pt x="131172" y="470713"/>
                  </a:lnTo>
                  <a:lnTo>
                    <a:pt x="81124" y="446608"/>
                  </a:lnTo>
                  <a:lnTo>
                    <a:pt x="39763" y="401360"/>
                  </a:lnTo>
                  <a:lnTo>
                    <a:pt x="11314" y="340579"/>
                  </a:lnTo>
                  <a:lnTo>
                    <a:pt x="0" y="269874"/>
                  </a:lnTo>
                  <a:lnTo>
                    <a:pt x="2087" y="232553"/>
                  </a:lnTo>
                  <a:lnTo>
                    <a:pt x="10043" y="194855"/>
                  </a:lnTo>
                  <a:lnTo>
                    <a:pt x="24393" y="157480"/>
                  </a:lnTo>
                  <a:lnTo>
                    <a:pt x="45667" y="121130"/>
                  </a:lnTo>
                  <a:lnTo>
                    <a:pt x="74391" y="86505"/>
                  </a:lnTo>
                  <a:lnTo>
                    <a:pt x="111095" y="54308"/>
                  </a:lnTo>
                  <a:lnTo>
                    <a:pt x="156305" y="25239"/>
                  </a:lnTo>
                  <a:lnTo>
                    <a:pt x="210550" y="0"/>
                  </a:lnTo>
                  <a:lnTo>
                    <a:pt x="694123" y="396758"/>
                  </a:lnTo>
                  <a:lnTo>
                    <a:pt x="448323" y="457010"/>
                  </a:lnTo>
                  <a:lnTo>
                    <a:pt x="307749" y="484798"/>
                  </a:lnTo>
                  <a:lnTo>
                    <a:pt x="219624" y="487055"/>
                  </a:lnTo>
                  <a:close/>
                </a:path>
              </a:pathLst>
            </a:custGeom>
            <a:solidFill>
              <a:srgbClr val="CB77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1157303" y="4343950"/>
              <a:ext cx="4504055" cy="3084830"/>
            </a:xfrm>
            <a:custGeom>
              <a:rect b="b" l="l" r="r" t="t"/>
              <a:pathLst>
                <a:path extrusionOk="0" h="3084829" w="4504055">
                  <a:moveTo>
                    <a:pt x="2648714" y="3084784"/>
                  </a:moveTo>
                  <a:lnTo>
                    <a:pt x="2438183" y="3023297"/>
                  </a:lnTo>
                  <a:lnTo>
                    <a:pt x="1154165" y="2240215"/>
                  </a:lnTo>
                  <a:lnTo>
                    <a:pt x="472181" y="1798266"/>
                  </a:lnTo>
                  <a:lnTo>
                    <a:pt x="163653" y="1534620"/>
                  </a:lnTo>
                  <a:lnTo>
                    <a:pt x="0" y="1286448"/>
                  </a:lnTo>
                  <a:lnTo>
                    <a:pt x="807753" y="0"/>
                  </a:lnTo>
                  <a:lnTo>
                    <a:pt x="2273712" y="246624"/>
                  </a:lnTo>
                  <a:lnTo>
                    <a:pt x="2676100" y="475544"/>
                  </a:lnTo>
                  <a:lnTo>
                    <a:pt x="3389850" y="950077"/>
                  </a:lnTo>
                  <a:lnTo>
                    <a:pt x="4070618" y="1419015"/>
                  </a:lnTo>
                  <a:lnTo>
                    <a:pt x="4374061" y="1631152"/>
                  </a:lnTo>
                  <a:lnTo>
                    <a:pt x="4469916" y="1714124"/>
                  </a:lnTo>
                  <a:lnTo>
                    <a:pt x="4503885" y="1780729"/>
                  </a:lnTo>
                  <a:lnTo>
                    <a:pt x="4477784" y="1866023"/>
                  </a:lnTo>
                  <a:lnTo>
                    <a:pt x="4393430" y="2005057"/>
                  </a:lnTo>
                  <a:lnTo>
                    <a:pt x="4347395" y="2061738"/>
                  </a:lnTo>
                  <a:lnTo>
                    <a:pt x="4314438" y="2092447"/>
                  </a:lnTo>
                  <a:lnTo>
                    <a:pt x="4275910" y="2121902"/>
                  </a:lnTo>
                  <a:lnTo>
                    <a:pt x="4232605" y="2147979"/>
                  </a:lnTo>
                  <a:lnTo>
                    <a:pt x="4185315" y="2168556"/>
                  </a:lnTo>
                  <a:lnTo>
                    <a:pt x="4134832" y="2181507"/>
                  </a:lnTo>
                  <a:lnTo>
                    <a:pt x="4081949" y="2184709"/>
                  </a:lnTo>
                  <a:lnTo>
                    <a:pt x="3775231" y="2072982"/>
                  </a:lnTo>
                  <a:lnTo>
                    <a:pt x="3857725" y="2159435"/>
                  </a:lnTo>
                  <a:lnTo>
                    <a:pt x="3894616" y="2221845"/>
                  </a:lnTo>
                  <a:lnTo>
                    <a:pt x="3894358" y="2290445"/>
                  </a:lnTo>
                  <a:lnTo>
                    <a:pt x="3865405" y="2395467"/>
                  </a:lnTo>
                  <a:lnTo>
                    <a:pt x="3842433" y="2446413"/>
                  </a:lnTo>
                  <a:lnTo>
                    <a:pt x="3799947" y="2507301"/>
                  </a:lnTo>
                  <a:lnTo>
                    <a:pt x="3771686" y="2538198"/>
                  </a:lnTo>
                  <a:lnTo>
                    <a:pt x="3738905" y="2567651"/>
                  </a:lnTo>
                  <a:lnTo>
                    <a:pt x="3701724" y="2594351"/>
                  </a:lnTo>
                  <a:lnTo>
                    <a:pt x="3660264" y="2616986"/>
                  </a:lnTo>
                  <a:lnTo>
                    <a:pt x="3614642" y="2634248"/>
                  </a:lnTo>
                  <a:lnTo>
                    <a:pt x="3564980" y="2644826"/>
                  </a:lnTo>
                  <a:lnTo>
                    <a:pt x="3511397" y="2647412"/>
                  </a:lnTo>
                  <a:lnTo>
                    <a:pt x="3454012" y="2640695"/>
                  </a:lnTo>
                  <a:lnTo>
                    <a:pt x="3392946" y="2623364"/>
                  </a:lnTo>
                  <a:lnTo>
                    <a:pt x="3354412" y="2814473"/>
                  </a:lnTo>
                  <a:lnTo>
                    <a:pt x="3296620" y="2898873"/>
                  </a:lnTo>
                  <a:lnTo>
                    <a:pt x="3179115" y="2895193"/>
                  </a:lnTo>
                  <a:lnTo>
                    <a:pt x="2961445" y="2822061"/>
                  </a:lnTo>
                  <a:lnTo>
                    <a:pt x="2861290" y="3003032"/>
                  </a:lnTo>
                  <a:lnTo>
                    <a:pt x="2773398" y="3084318"/>
                  </a:lnTo>
                  <a:close/>
                </a:path>
              </a:pathLst>
            </a:custGeom>
            <a:solidFill>
              <a:srgbClr val="F9B4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0751204" y="3974172"/>
              <a:ext cx="1628775" cy="1928495"/>
            </a:xfrm>
            <a:custGeom>
              <a:rect b="b" l="l" r="r" t="t"/>
              <a:pathLst>
                <a:path extrusionOk="0" h="1928495" w="1628775">
                  <a:moveTo>
                    <a:pt x="481032" y="1927927"/>
                  </a:moveTo>
                  <a:lnTo>
                    <a:pt x="0" y="1560687"/>
                  </a:lnTo>
                  <a:lnTo>
                    <a:pt x="1058906" y="0"/>
                  </a:lnTo>
                  <a:lnTo>
                    <a:pt x="1628207" y="304710"/>
                  </a:lnTo>
                  <a:lnTo>
                    <a:pt x="1427216" y="995495"/>
                  </a:lnTo>
                  <a:lnTo>
                    <a:pt x="1240722" y="1394842"/>
                  </a:lnTo>
                  <a:lnTo>
                    <a:pt x="961176" y="1654927"/>
                  </a:lnTo>
                  <a:lnTo>
                    <a:pt x="481032" y="1927927"/>
                  </a:lnTo>
                  <a:close/>
                </a:path>
              </a:pathLst>
            </a:custGeom>
            <a:solidFill>
              <a:srgbClr val="F1F1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9898205" y="3398396"/>
              <a:ext cx="2205355" cy="2345055"/>
            </a:xfrm>
            <a:custGeom>
              <a:rect b="b" l="l" r="r" t="t"/>
              <a:pathLst>
                <a:path extrusionOk="0" h="2345054" w="2205354">
                  <a:moveTo>
                    <a:pt x="962858" y="2344682"/>
                  </a:moveTo>
                  <a:lnTo>
                    <a:pt x="0" y="1698442"/>
                  </a:lnTo>
                  <a:lnTo>
                    <a:pt x="1213059" y="0"/>
                  </a:lnTo>
                  <a:lnTo>
                    <a:pt x="2205287" y="625290"/>
                  </a:lnTo>
                  <a:lnTo>
                    <a:pt x="1935654" y="1331326"/>
                  </a:lnTo>
                  <a:lnTo>
                    <a:pt x="1716357" y="1745775"/>
                  </a:lnTo>
                  <a:lnTo>
                    <a:pt x="1430917" y="2029829"/>
                  </a:lnTo>
                  <a:lnTo>
                    <a:pt x="962858" y="2344682"/>
                  </a:lnTo>
                  <a:close/>
                </a:path>
              </a:pathLst>
            </a:custGeom>
            <a:solidFill>
              <a:srgbClr val="2B508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2355017" y="3873245"/>
              <a:ext cx="3562350" cy="3466465"/>
            </a:xfrm>
            <a:custGeom>
              <a:rect b="b" l="l" r="r" t="t"/>
              <a:pathLst>
                <a:path extrusionOk="0" h="3466465" w="3562350">
                  <a:moveTo>
                    <a:pt x="584733" y="2374023"/>
                  </a:moveTo>
                  <a:lnTo>
                    <a:pt x="575652" y="2328773"/>
                  </a:lnTo>
                  <a:lnTo>
                    <a:pt x="557047" y="2286774"/>
                  </a:lnTo>
                  <a:lnTo>
                    <a:pt x="529602" y="2249640"/>
                  </a:lnTo>
                  <a:lnTo>
                    <a:pt x="494068" y="2218994"/>
                  </a:lnTo>
                  <a:lnTo>
                    <a:pt x="451129" y="2196452"/>
                  </a:lnTo>
                  <a:lnTo>
                    <a:pt x="404291" y="2184336"/>
                  </a:lnTo>
                  <a:lnTo>
                    <a:pt x="357428" y="2183180"/>
                  </a:lnTo>
                  <a:lnTo>
                    <a:pt x="312178" y="2192261"/>
                  </a:lnTo>
                  <a:lnTo>
                    <a:pt x="270167" y="2210866"/>
                  </a:lnTo>
                  <a:lnTo>
                    <a:pt x="233032" y="2238286"/>
                  </a:lnTo>
                  <a:lnTo>
                    <a:pt x="202425" y="2273820"/>
                  </a:lnTo>
                  <a:lnTo>
                    <a:pt x="179971" y="2316746"/>
                  </a:lnTo>
                  <a:lnTo>
                    <a:pt x="13271" y="2748419"/>
                  </a:lnTo>
                  <a:lnTo>
                    <a:pt x="1168" y="2795346"/>
                  </a:lnTo>
                  <a:lnTo>
                    <a:pt x="0" y="2842285"/>
                  </a:lnTo>
                  <a:lnTo>
                    <a:pt x="9080" y="2887586"/>
                  </a:lnTo>
                  <a:lnTo>
                    <a:pt x="27698" y="2929610"/>
                  </a:lnTo>
                  <a:lnTo>
                    <a:pt x="55130" y="2966745"/>
                  </a:lnTo>
                  <a:lnTo>
                    <a:pt x="90678" y="2997352"/>
                  </a:lnTo>
                  <a:lnTo>
                    <a:pt x="133616" y="3019806"/>
                  </a:lnTo>
                  <a:lnTo>
                    <a:pt x="180428" y="3031909"/>
                  </a:lnTo>
                  <a:lnTo>
                    <a:pt x="227253" y="3033064"/>
                  </a:lnTo>
                  <a:lnTo>
                    <a:pt x="272465" y="3023997"/>
                  </a:lnTo>
                  <a:lnTo>
                    <a:pt x="314439" y="3005391"/>
                  </a:lnTo>
                  <a:lnTo>
                    <a:pt x="351561" y="2977959"/>
                  </a:lnTo>
                  <a:lnTo>
                    <a:pt x="382219" y="2942437"/>
                  </a:lnTo>
                  <a:lnTo>
                    <a:pt x="404774" y="2899511"/>
                  </a:lnTo>
                  <a:lnTo>
                    <a:pt x="571461" y="2467838"/>
                  </a:lnTo>
                  <a:lnTo>
                    <a:pt x="583577" y="2420924"/>
                  </a:lnTo>
                  <a:lnTo>
                    <a:pt x="584733" y="2374023"/>
                  </a:lnTo>
                  <a:close/>
                </a:path>
                <a:path extrusionOk="0" h="3466465" w="3562350">
                  <a:moveTo>
                    <a:pt x="1322616" y="2945269"/>
                  </a:moveTo>
                  <a:lnTo>
                    <a:pt x="1314602" y="2900045"/>
                  </a:lnTo>
                  <a:lnTo>
                    <a:pt x="1296860" y="2857449"/>
                  </a:lnTo>
                  <a:lnTo>
                    <a:pt x="1269720" y="2819222"/>
                  </a:lnTo>
                  <a:lnTo>
                    <a:pt x="1233474" y="2787142"/>
                  </a:lnTo>
                  <a:lnTo>
                    <a:pt x="1190891" y="2764142"/>
                  </a:lnTo>
                  <a:lnTo>
                    <a:pt x="1145654" y="2751798"/>
                  </a:lnTo>
                  <a:lnTo>
                    <a:pt x="1099540" y="2749804"/>
                  </a:lnTo>
                  <a:lnTo>
                    <a:pt x="1054303" y="2757843"/>
                  </a:lnTo>
                  <a:lnTo>
                    <a:pt x="1011694" y="2775635"/>
                  </a:lnTo>
                  <a:lnTo>
                    <a:pt x="982395" y="2796489"/>
                  </a:lnTo>
                  <a:lnTo>
                    <a:pt x="988504" y="2785199"/>
                  </a:lnTo>
                  <a:lnTo>
                    <a:pt x="1000861" y="2739987"/>
                  </a:lnTo>
                  <a:lnTo>
                    <a:pt x="1002880" y="2693886"/>
                  </a:lnTo>
                  <a:lnTo>
                    <a:pt x="994867" y="2648661"/>
                  </a:lnTo>
                  <a:lnTo>
                    <a:pt x="977125" y="2606065"/>
                  </a:lnTo>
                  <a:lnTo>
                    <a:pt x="949985" y="2567838"/>
                  </a:lnTo>
                  <a:lnTo>
                    <a:pt x="913739" y="2535758"/>
                  </a:lnTo>
                  <a:lnTo>
                    <a:pt x="871156" y="2512758"/>
                  </a:lnTo>
                  <a:lnTo>
                    <a:pt x="825919" y="2500401"/>
                  </a:lnTo>
                  <a:lnTo>
                    <a:pt x="779805" y="2498382"/>
                  </a:lnTo>
                  <a:lnTo>
                    <a:pt x="734568" y="2506395"/>
                  </a:lnTo>
                  <a:lnTo>
                    <a:pt x="691959" y="2524125"/>
                  </a:lnTo>
                  <a:lnTo>
                    <a:pt x="653719" y="2551265"/>
                  </a:lnTo>
                  <a:lnTo>
                    <a:pt x="621626" y="2587498"/>
                  </a:lnTo>
                  <a:lnTo>
                    <a:pt x="415569" y="2885541"/>
                  </a:lnTo>
                  <a:lnTo>
                    <a:pt x="392557" y="2928112"/>
                  </a:lnTo>
                  <a:lnTo>
                    <a:pt x="380199" y="2973336"/>
                  </a:lnTo>
                  <a:lnTo>
                    <a:pt x="378206" y="3019425"/>
                  </a:lnTo>
                  <a:lnTo>
                    <a:pt x="386257" y="3064649"/>
                  </a:lnTo>
                  <a:lnTo>
                    <a:pt x="404050" y="3107258"/>
                  </a:lnTo>
                  <a:lnTo>
                    <a:pt x="431279" y="3145472"/>
                  </a:lnTo>
                  <a:lnTo>
                    <a:pt x="467639" y="3177552"/>
                  </a:lnTo>
                  <a:lnTo>
                    <a:pt x="510222" y="3200552"/>
                  </a:lnTo>
                  <a:lnTo>
                    <a:pt x="555459" y="3212909"/>
                  </a:lnTo>
                  <a:lnTo>
                    <a:pt x="601573" y="3214928"/>
                  </a:lnTo>
                  <a:lnTo>
                    <a:pt x="646811" y="3206915"/>
                  </a:lnTo>
                  <a:lnTo>
                    <a:pt x="689419" y="3189186"/>
                  </a:lnTo>
                  <a:lnTo>
                    <a:pt x="718553" y="3168510"/>
                  </a:lnTo>
                  <a:lnTo>
                    <a:pt x="712609" y="3179508"/>
                  </a:lnTo>
                  <a:lnTo>
                    <a:pt x="700252" y="3224720"/>
                  </a:lnTo>
                  <a:lnTo>
                    <a:pt x="698233" y="3270808"/>
                  </a:lnTo>
                  <a:lnTo>
                    <a:pt x="706247" y="3316033"/>
                  </a:lnTo>
                  <a:lnTo>
                    <a:pt x="723988" y="3358642"/>
                  </a:lnTo>
                  <a:lnTo>
                    <a:pt x="751128" y="3396856"/>
                  </a:lnTo>
                  <a:lnTo>
                    <a:pt x="787374" y="3428936"/>
                  </a:lnTo>
                  <a:lnTo>
                    <a:pt x="829957" y="3451936"/>
                  </a:lnTo>
                  <a:lnTo>
                    <a:pt x="875195" y="3464293"/>
                  </a:lnTo>
                  <a:lnTo>
                    <a:pt x="921308" y="3466312"/>
                  </a:lnTo>
                  <a:lnTo>
                    <a:pt x="966546" y="3458299"/>
                  </a:lnTo>
                  <a:lnTo>
                    <a:pt x="1009154" y="3440569"/>
                  </a:lnTo>
                  <a:lnTo>
                    <a:pt x="1047394" y="3413429"/>
                  </a:lnTo>
                  <a:lnTo>
                    <a:pt x="1079487" y="3377196"/>
                  </a:lnTo>
                  <a:lnTo>
                    <a:pt x="1285227" y="3079153"/>
                  </a:lnTo>
                  <a:lnTo>
                    <a:pt x="1308239" y="3036582"/>
                  </a:lnTo>
                  <a:lnTo>
                    <a:pt x="1320596" y="2991370"/>
                  </a:lnTo>
                  <a:lnTo>
                    <a:pt x="1322616" y="2945269"/>
                  </a:lnTo>
                  <a:close/>
                </a:path>
                <a:path extrusionOk="0" h="3466465" w="3562350">
                  <a:moveTo>
                    <a:pt x="3561804" y="949680"/>
                  </a:moveTo>
                  <a:lnTo>
                    <a:pt x="2494318" y="0"/>
                  </a:lnTo>
                  <a:lnTo>
                    <a:pt x="2218944" y="41287"/>
                  </a:lnTo>
                  <a:lnTo>
                    <a:pt x="2026107" y="72009"/>
                  </a:lnTo>
                  <a:lnTo>
                    <a:pt x="1824875" y="107429"/>
                  </a:lnTo>
                  <a:lnTo>
                    <a:pt x="1524317" y="162826"/>
                  </a:lnTo>
                  <a:lnTo>
                    <a:pt x="1486547" y="166497"/>
                  </a:lnTo>
                  <a:lnTo>
                    <a:pt x="1459077" y="176669"/>
                  </a:lnTo>
                  <a:lnTo>
                    <a:pt x="1428496" y="201434"/>
                  </a:lnTo>
                  <a:lnTo>
                    <a:pt x="1381442" y="248843"/>
                  </a:lnTo>
                  <a:lnTo>
                    <a:pt x="1149921" y="496112"/>
                  </a:lnTo>
                  <a:lnTo>
                    <a:pt x="1057351" y="592747"/>
                  </a:lnTo>
                  <a:lnTo>
                    <a:pt x="1010793" y="640270"/>
                  </a:lnTo>
                  <a:lnTo>
                    <a:pt x="965149" y="685888"/>
                  </a:lnTo>
                  <a:lnTo>
                    <a:pt x="921258" y="728599"/>
                  </a:lnTo>
                  <a:lnTo>
                    <a:pt x="879932" y="767346"/>
                  </a:lnTo>
                  <a:lnTo>
                    <a:pt x="842010" y="801128"/>
                  </a:lnTo>
                  <a:lnTo>
                    <a:pt x="808304" y="828916"/>
                  </a:lnTo>
                  <a:lnTo>
                    <a:pt x="756894" y="862393"/>
                  </a:lnTo>
                  <a:lnTo>
                    <a:pt x="685482" y="917587"/>
                  </a:lnTo>
                  <a:lnTo>
                    <a:pt x="657110" y="954036"/>
                  </a:lnTo>
                  <a:lnTo>
                    <a:pt x="667677" y="987996"/>
                  </a:lnTo>
                  <a:lnTo>
                    <a:pt x="713079" y="1035697"/>
                  </a:lnTo>
                  <a:lnTo>
                    <a:pt x="747420" y="1063472"/>
                  </a:lnTo>
                  <a:lnTo>
                    <a:pt x="797255" y="1093393"/>
                  </a:lnTo>
                  <a:lnTo>
                    <a:pt x="860425" y="1120851"/>
                  </a:lnTo>
                  <a:lnTo>
                    <a:pt x="934758" y="1141209"/>
                  </a:lnTo>
                  <a:lnTo>
                    <a:pt x="975436" y="1147292"/>
                  </a:lnTo>
                  <a:lnTo>
                    <a:pt x="1018095" y="1149858"/>
                  </a:lnTo>
                  <a:lnTo>
                    <a:pt x="1062443" y="1148346"/>
                  </a:lnTo>
                  <a:lnTo>
                    <a:pt x="1108240" y="1142161"/>
                  </a:lnTo>
                  <a:lnTo>
                    <a:pt x="1155204" y="1130744"/>
                  </a:lnTo>
                  <a:lnTo>
                    <a:pt x="1203058" y="1113510"/>
                  </a:lnTo>
                  <a:lnTo>
                    <a:pt x="1251521" y="1089875"/>
                  </a:lnTo>
                  <a:lnTo>
                    <a:pt x="1300353" y="1059281"/>
                  </a:lnTo>
                  <a:lnTo>
                    <a:pt x="1349248" y="1021118"/>
                  </a:lnTo>
                  <a:lnTo>
                    <a:pt x="1397965" y="974839"/>
                  </a:lnTo>
                  <a:lnTo>
                    <a:pt x="1446212" y="919835"/>
                  </a:lnTo>
                  <a:lnTo>
                    <a:pt x="2879788" y="1894598"/>
                  </a:lnTo>
                  <a:lnTo>
                    <a:pt x="2971063" y="1858010"/>
                  </a:lnTo>
                  <a:lnTo>
                    <a:pt x="3030131" y="1819694"/>
                  </a:lnTo>
                  <a:lnTo>
                    <a:pt x="3082760" y="1756143"/>
                  </a:lnTo>
                  <a:lnTo>
                    <a:pt x="3154756" y="1643849"/>
                  </a:lnTo>
                  <a:lnTo>
                    <a:pt x="3319881" y="1410182"/>
                  </a:lnTo>
                  <a:lnTo>
                    <a:pt x="3417328" y="1259979"/>
                  </a:lnTo>
                  <a:lnTo>
                    <a:pt x="3485248" y="1128179"/>
                  </a:lnTo>
                  <a:lnTo>
                    <a:pt x="3561804" y="949680"/>
                  </a:lnTo>
                  <a:close/>
                </a:path>
              </a:pathLst>
            </a:custGeom>
            <a:solidFill>
              <a:srgbClr val="CB77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642963" y="3473304"/>
              <a:ext cx="1794510" cy="1823085"/>
            </a:xfrm>
            <a:custGeom>
              <a:rect b="b" l="l" r="r" t="t"/>
              <a:pathLst>
                <a:path extrusionOk="0" h="1823085" w="1794509">
                  <a:moveTo>
                    <a:pt x="1372609" y="1822865"/>
                  </a:moveTo>
                  <a:lnTo>
                    <a:pt x="857508" y="1622919"/>
                  </a:lnTo>
                  <a:lnTo>
                    <a:pt x="542828" y="1406428"/>
                  </a:lnTo>
                  <a:lnTo>
                    <a:pt x="299886" y="1038534"/>
                  </a:lnTo>
                  <a:lnTo>
                    <a:pt x="0" y="384379"/>
                  </a:lnTo>
                  <a:lnTo>
                    <a:pt x="518499" y="0"/>
                  </a:lnTo>
                  <a:lnTo>
                    <a:pt x="1794267" y="1388970"/>
                  </a:lnTo>
                  <a:lnTo>
                    <a:pt x="1372609" y="1822865"/>
                  </a:lnTo>
                  <a:close/>
                </a:path>
              </a:pathLst>
            </a:custGeom>
            <a:solidFill>
              <a:srgbClr val="ABA6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4878875" y="2801354"/>
              <a:ext cx="2219960" cy="2283460"/>
            </a:xfrm>
            <a:custGeom>
              <a:rect b="b" l="l" r="r" t="t"/>
              <a:pathLst>
                <a:path extrusionOk="0" h="2283460" w="2219959">
                  <a:moveTo>
                    <a:pt x="1480564" y="2283105"/>
                  </a:moveTo>
                  <a:lnTo>
                    <a:pt x="971277" y="2040115"/>
                  </a:lnTo>
                  <a:lnTo>
                    <a:pt x="647290" y="1800845"/>
                  </a:lnTo>
                  <a:lnTo>
                    <a:pt x="369798" y="1422849"/>
                  </a:lnTo>
                  <a:lnTo>
                    <a:pt x="0" y="763680"/>
                  </a:lnTo>
                  <a:lnTo>
                    <a:pt x="889989" y="0"/>
                  </a:lnTo>
                  <a:lnTo>
                    <a:pt x="2219417" y="1593698"/>
                  </a:lnTo>
                  <a:lnTo>
                    <a:pt x="1480564" y="2283105"/>
                  </a:lnTo>
                  <a:close/>
                </a:path>
              </a:pathLst>
            </a:custGeom>
            <a:solidFill>
              <a:srgbClr val="1B3A6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26"/>
          <p:cNvSpPr txBox="1"/>
          <p:nvPr>
            <p:ph type="title"/>
          </p:nvPr>
        </p:nvSpPr>
        <p:spPr>
          <a:xfrm>
            <a:off x="1863208" y="4537018"/>
            <a:ext cx="5701030" cy="186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-594995" lvl="0" marL="607060" marR="5080" rtl="0" algn="l">
              <a:lnSpc>
                <a:spcPct val="11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4586C7"/>
                </a:solidFill>
              </a:rPr>
              <a:t>Investment and  Proposed Use</a:t>
            </a:r>
            <a:endParaRPr sz="5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0" name="Google Shape;300;p27"/>
          <p:cNvGraphicFramePr/>
          <p:nvPr/>
        </p:nvGraphicFramePr>
        <p:xfrm>
          <a:off x="871200" y="146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{2605B42A-D3E3-4660-A2B6-F5BB681C8308}</a:tableStyleId>
              </a:tblPr>
              <a:tblGrid>
                <a:gridCol w="8272800"/>
                <a:gridCol w="8191500"/>
              </a:tblGrid>
              <a:tr h="136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Expense Head</a:t>
                      </a:r>
                      <a:endParaRPr sz="30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Amount in INR</a:t>
                      </a:r>
                      <a:endParaRPr sz="30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</a:tr>
              <a:tr h="136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Infrastructure</a:t>
                      </a: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Costs - </a:t>
                      </a: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Physical</a:t>
                      </a: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and Digital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1,32,00,0000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136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Manpower Cost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3,00,00,000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136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Advertising Spend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14,00,00,000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136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Contingency Funds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1,80,00,000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136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Total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20,12,00,000</a:t>
                      </a:r>
                      <a:endParaRPr sz="3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1" name="Google Shape;301;p27"/>
          <p:cNvSpPr txBox="1"/>
          <p:nvPr/>
        </p:nvSpPr>
        <p:spPr>
          <a:xfrm>
            <a:off x="1004300" y="398475"/>
            <a:ext cx="1630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54B3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Projected Expenses in INR for the period of 12 months</a:t>
            </a:r>
            <a:endParaRPr sz="3000">
              <a:solidFill>
                <a:srgbClr val="254B3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2B8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7408947" y="3390222"/>
            <a:ext cx="3369945" cy="3498215"/>
          </a:xfrm>
          <a:custGeom>
            <a:rect b="b" l="l" r="r" t="t"/>
            <a:pathLst>
              <a:path extrusionOk="0" h="3498215" w="3369945">
                <a:moveTo>
                  <a:pt x="1127184" y="3497725"/>
                </a:moveTo>
                <a:lnTo>
                  <a:pt x="1077695" y="3497145"/>
                </a:lnTo>
                <a:lnTo>
                  <a:pt x="1028223" y="3495098"/>
                </a:lnTo>
                <a:lnTo>
                  <a:pt x="978794" y="3491547"/>
                </a:lnTo>
                <a:lnTo>
                  <a:pt x="929432" y="3486454"/>
                </a:lnTo>
                <a:lnTo>
                  <a:pt x="880163" y="3479781"/>
                </a:lnTo>
                <a:lnTo>
                  <a:pt x="831014" y="3471488"/>
                </a:lnTo>
                <a:lnTo>
                  <a:pt x="781905" y="3461258"/>
                </a:lnTo>
                <a:lnTo>
                  <a:pt x="733347" y="3449196"/>
                </a:lnTo>
                <a:lnTo>
                  <a:pt x="685445" y="3435292"/>
                </a:lnTo>
                <a:lnTo>
                  <a:pt x="638306" y="3419535"/>
                </a:lnTo>
                <a:lnTo>
                  <a:pt x="592035" y="3401915"/>
                </a:lnTo>
                <a:lnTo>
                  <a:pt x="546739" y="3382420"/>
                </a:lnTo>
                <a:lnTo>
                  <a:pt x="502522" y="3361041"/>
                </a:lnTo>
                <a:lnTo>
                  <a:pt x="459492" y="3337766"/>
                </a:lnTo>
                <a:lnTo>
                  <a:pt x="417754" y="3312586"/>
                </a:lnTo>
                <a:lnTo>
                  <a:pt x="377413" y="3285489"/>
                </a:lnTo>
                <a:lnTo>
                  <a:pt x="338577" y="3256465"/>
                </a:lnTo>
                <a:lnTo>
                  <a:pt x="301350" y="3225504"/>
                </a:lnTo>
                <a:lnTo>
                  <a:pt x="265838" y="3192594"/>
                </a:lnTo>
                <a:lnTo>
                  <a:pt x="232148" y="3157725"/>
                </a:lnTo>
                <a:lnTo>
                  <a:pt x="200386" y="3120887"/>
                </a:lnTo>
                <a:lnTo>
                  <a:pt x="170656" y="3082070"/>
                </a:lnTo>
                <a:lnTo>
                  <a:pt x="143066" y="3041261"/>
                </a:lnTo>
                <a:lnTo>
                  <a:pt x="117721" y="2998451"/>
                </a:lnTo>
                <a:lnTo>
                  <a:pt x="94727" y="2953630"/>
                </a:lnTo>
                <a:lnTo>
                  <a:pt x="74189" y="2906786"/>
                </a:lnTo>
                <a:lnTo>
                  <a:pt x="56362" y="2858766"/>
                </a:lnTo>
                <a:lnTo>
                  <a:pt x="41149" y="2810337"/>
                </a:lnTo>
                <a:lnTo>
                  <a:pt x="28464" y="2761548"/>
                </a:lnTo>
                <a:lnTo>
                  <a:pt x="18224" y="2712453"/>
                </a:lnTo>
                <a:lnTo>
                  <a:pt x="10342" y="2663101"/>
                </a:lnTo>
                <a:lnTo>
                  <a:pt x="4734" y="2613545"/>
                </a:lnTo>
                <a:lnTo>
                  <a:pt x="1315" y="2563834"/>
                </a:lnTo>
                <a:lnTo>
                  <a:pt x="0" y="2514022"/>
                </a:lnTo>
                <a:lnTo>
                  <a:pt x="702" y="2464158"/>
                </a:lnTo>
                <a:lnTo>
                  <a:pt x="3339" y="2414294"/>
                </a:lnTo>
                <a:lnTo>
                  <a:pt x="7823" y="2364481"/>
                </a:lnTo>
                <a:lnTo>
                  <a:pt x="14071" y="2314771"/>
                </a:lnTo>
                <a:lnTo>
                  <a:pt x="21997" y="2265215"/>
                </a:lnTo>
                <a:lnTo>
                  <a:pt x="31516" y="2215863"/>
                </a:lnTo>
                <a:lnTo>
                  <a:pt x="42543" y="2166768"/>
                </a:lnTo>
                <a:lnTo>
                  <a:pt x="54993" y="2117979"/>
                </a:lnTo>
                <a:lnTo>
                  <a:pt x="68781" y="2069550"/>
                </a:lnTo>
                <a:lnTo>
                  <a:pt x="83822" y="2021530"/>
                </a:lnTo>
                <a:lnTo>
                  <a:pt x="100031" y="1973971"/>
                </a:lnTo>
                <a:lnTo>
                  <a:pt x="117322" y="1926924"/>
                </a:lnTo>
                <a:lnTo>
                  <a:pt x="135611" y="1880441"/>
                </a:lnTo>
                <a:lnTo>
                  <a:pt x="155361" y="1832958"/>
                </a:lnTo>
                <a:lnTo>
                  <a:pt x="175884" y="1785870"/>
                </a:lnTo>
                <a:lnTo>
                  <a:pt x="197106" y="1739139"/>
                </a:lnTo>
                <a:lnTo>
                  <a:pt x="218951" y="1692727"/>
                </a:lnTo>
                <a:lnTo>
                  <a:pt x="241344" y="1646598"/>
                </a:lnTo>
                <a:lnTo>
                  <a:pt x="264210" y="1600713"/>
                </a:lnTo>
                <a:lnTo>
                  <a:pt x="287474" y="1555035"/>
                </a:lnTo>
                <a:lnTo>
                  <a:pt x="311060" y="1509525"/>
                </a:lnTo>
                <a:lnTo>
                  <a:pt x="334893" y="1464148"/>
                </a:lnTo>
                <a:lnTo>
                  <a:pt x="358898" y="1418864"/>
                </a:lnTo>
                <a:lnTo>
                  <a:pt x="407123" y="1328429"/>
                </a:lnTo>
                <a:lnTo>
                  <a:pt x="455134" y="1237918"/>
                </a:lnTo>
                <a:lnTo>
                  <a:pt x="478871" y="1192540"/>
                </a:lnTo>
                <a:lnTo>
                  <a:pt x="502328" y="1147031"/>
                </a:lnTo>
                <a:lnTo>
                  <a:pt x="525432" y="1101353"/>
                </a:lnTo>
                <a:lnTo>
                  <a:pt x="548105" y="1055468"/>
                </a:lnTo>
                <a:lnTo>
                  <a:pt x="570274" y="1009338"/>
                </a:lnTo>
                <a:lnTo>
                  <a:pt x="591863" y="962927"/>
                </a:lnTo>
                <a:lnTo>
                  <a:pt x="612797" y="916196"/>
                </a:lnTo>
                <a:lnTo>
                  <a:pt x="633000" y="869108"/>
                </a:lnTo>
                <a:lnTo>
                  <a:pt x="652398" y="821625"/>
                </a:lnTo>
                <a:lnTo>
                  <a:pt x="671638" y="773309"/>
                </a:lnTo>
                <a:lnTo>
                  <a:pt x="691018" y="725044"/>
                </a:lnTo>
                <a:lnTo>
                  <a:pt x="710847" y="677008"/>
                </a:lnTo>
                <a:lnTo>
                  <a:pt x="731435" y="629378"/>
                </a:lnTo>
                <a:lnTo>
                  <a:pt x="753090" y="582333"/>
                </a:lnTo>
                <a:lnTo>
                  <a:pt x="776121" y="536050"/>
                </a:lnTo>
                <a:lnTo>
                  <a:pt x="800839" y="490707"/>
                </a:lnTo>
                <a:lnTo>
                  <a:pt x="827552" y="446482"/>
                </a:lnTo>
                <a:lnTo>
                  <a:pt x="856569" y="403554"/>
                </a:lnTo>
                <a:lnTo>
                  <a:pt x="888199" y="362099"/>
                </a:lnTo>
                <a:lnTo>
                  <a:pt x="921615" y="323003"/>
                </a:lnTo>
                <a:lnTo>
                  <a:pt x="957274" y="285771"/>
                </a:lnTo>
                <a:lnTo>
                  <a:pt x="995013" y="250492"/>
                </a:lnTo>
                <a:lnTo>
                  <a:pt x="1034670" y="217252"/>
                </a:lnTo>
                <a:lnTo>
                  <a:pt x="1076081" y="186138"/>
                </a:lnTo>
                <a:lnTo>
                  <a:pt x="1119085" y="157238"/>
                </a:lnTo>
                <a:lnTo>
                  <a:pt x="1163518" y="130638"/>
                </a:lnTo>
                <a:lnTo>
                  <a:pt x="1209218" y="106426"/>
                </a:lnTo>
                <a:lnTo>
                  <a:pt x="1256022" y="84689"/>
                </a:lnTo>
                <a:lnTo>
                  <a:pt x="1303119" y="65380"/>
                </a:lnTo>
                <a:lnTo>
                  <a:pt x="1351134" y="48435"/>
                </a:lnTo>
                <a:lnTo>
                  <a:pt x="1399940" y="33918"/>
                </a:lnTo>
                <a:lnTo>
                  <a:pt x="1449407" y="21894"/>
                </a:lnTo>
                <a:lnTo>
                  <a:pt x="1499410" y="12426"/>
                </a:lnTo>
                <a:lnTo>
                  <a:pt x="1549819" y="5579"/>
                </a:lnTo>
                <a:lnTo>
                  <a:pt x="1600507" y="1415"/>
                </a:lnTo>
                <a:lnTo>
                  <a:pt x="1651347" y="0"/>
                </a:lnTo>
                <a:lnTo>
                  <a:pt x="1702209" y="1396"/>
                </a:lnTo>
                <a:lnTo>
                  <a:pt x="1753302" y="6115"/>
                </a:lnTo>
                <a:lnTo>
                  <a:pt x="1804343" y="14367"/>
                </a:lnTo>
                <a:lnTo>
                  <a:pt x="1855174" y="25762"/>
                </a:lnTo>
                <a:lnTo>
                  <a:pt x="1905640" y="39910"/>
                </a:lnTo>
                <a:lnTo>
                  <a:pt x="1955582" y="56423"/>
                </a:lnTo>
                <a:lnTo>
                  <a:pt x="2004845" y="74912"/>
                </a:lnTo>
                <a:lnTo>
                  <a:pt x="2053271" y="94986"/>
                </a:lnTo>
                <a:lnTo>
                  <a:pt x="2100703" y="116257"/>
                </a:lnTo>
                <a:lnTo>
                  <a:pt x="2146985" y="138336"/>
                </a:lnTo>
                <a:lnTo>
                  <a:pt x="2191282" y="160719"/>
                </a:lnTo>
                <a:lnTo>
                  <a:pt x="2234780" y="184369"/>
                </a:lnTo>
                <a:lnTo>
                  <a:pt x="2277490" y="209238"/>
                </a:lnTo>
                <a:lnTo>
                  <a:pt x="2319422" y="235282"/>
                </a:lnTo>
                <a:lnTo>
                  <a:pt x="2360585" y="262451"/>
                </a:lnTo>
                <a:lnTo>
                  <a:pt x="2400992" y="290700"/>
                </a:lnTo>
                <a:lnTo>
                  <a:pt x="2440652" y="319981"/>
                </a:lnTo>
                <a:lnTo>
                  <a:pt x="2479576" y="350248"/>
                </a:lnTo>
                <a:lnTo>
                  <a:pt x="2517774" y="381453"/>
                </a:lnTo>
                <a:lnTo>
                  <a:pt x="2555257" y="413550"/>
                </a:lnTo>
                <a:lnTo>
                  <a:pt x="2592036" y="446491"/>
                </a:lnTo>
                <a:lnTo>
                  <a:pt x="2628120" y="480231"/>
                </a:lnTo>
                <a:lnTo>
                  <a:pt x="2663521" y="514721"/>
                </a:lnTo>
                <a:lnTo>
                  <a:pt x="2698248" y="549915"/>
                </a:lnTo>
                <a:lnTo>
                  <a:pt x="2732313" y="585766"/>
                </a:lnTo>
                <a:lnTo>
                  <a:pt x="2765726" y="622227"/>
                </a:lnTo>
                <a:lnTo>
                  <a:pt x="2798497" y="659252"/>
                </a:lnTo>
                <a:lnTo>
                  <a:pt x="2830636" y="696792"/>
                </a:lnTo>
                <a:lnTo>
                  <a:pt x="2862156" y="734802"/>
                </a:lnTo>
                <a:lnTo>
                  <a:pt x="2893924" y="774265"/>
                </a:lnTo>
                <a:lnTo>
                  <a:pt x="2925243" y="814204"/>
                </a:lnTo>
                <a:lnTo>
                  <a:pt x="2956049" y="854624"/>
                </a:lnTo>
                <a:lnTo>
                  <a:pt x="2986275" y="895532"/>
                </a:lnTo>
                <a:lnTo>
                  <a:pt x="3015857" y="936932"/>
                </a:lnTo>
                <a:lnTo>
                  <a:pt x="3044730" y="978830"/>
                </a:lnTo>
                <a:lnTo>
                  <a:pt x="3072829" y="1021231"/>
                </a:lnTo>
                <a:lnTo>
                  <a:pt x="3100089" y="1064142"/>
                </a:lnTo>
                <a:lnTo>
                  <a:pt x="3126446" y="1107567"/>
                </a:lnTo>
                <a:lnTo>
                  <a:pt x="3151834" y="1151512"/>
                </a:lnTo>
                <a:lnTo>
                  <a:pt x="3176188" y="1195983"/>
                </a:lnTo>
                <a:lnTo>
                  <a:pt x="3199443" y="1240984"/>
                </a:lnTo>
                <a:lnTo>
                  <a:pt x="3221535" y="1286522"/>
                </a:lnTo>
                <a:lnTo>
                  <a:pt x="3242398" y="1332602"/>
                </a:lnTo>
                <a:lnTo>
                  <a:pt x="3261968" y="1379229"/>
                </a:lnTo>
                <a:lnTo>
                  <a:pt x="3280179" y="1426409"/>
                </a:lnTo>
                <a:lnTo>
                  <a:pt x="3296967" y="1474148"/>
                </a:lnTo>
                <a:lnTo>
                  <a:pt x="3312266" y="1522450"/>
                </a:lnTo>
                <a:lnTo>
                  <a:pt x="3326012" y="1571322"/>
                </a:lnTo>
                <a:lnTo>
                  <a:pt x="3338140" y="1620768"/>
                </a:lnTo>
                <a:lnTo>
                  <a:pt x="3348585" y="1670795"/>
                </a:lnTo>
                <a:lnTo>
                  <a:pt x="3356006" y="1717632"/>
                </a:lnTo>
                <a:lnTo>
                  <a:pt x="3362038" y="1764942"/>
                </a:lnTo>
                <a:lnTo>
                  <a:pt x="3366477" y="1812693"/>
                </a:lnTo>
                <a:lnTo>
                  <a:pt x="3369121" y="1860851"/>
                </a:lnTo>
                <a:lnTo>
                  <a:pt x="3369765" y="1909382"/>
                </a:lnTo>
                <a:lnTo>
                  <a:pt x="3368341" y="1958302"/>
                </a:lnTo>
                <a:lnTo>
                  <a:pt x="3364902" y="2007154"/>
                </a:lnTo>
                <a:lnTo>
                  <a:pt x="3359420" y="2055829"/>
                </a:lnTo>
                <a:lnTo>
                  <a:pt x="3351872" y="2104215"/>
                </a:lnTo>
                <a:lnTo>
                  <a:pt x="3342231" y="2152203"/>
                </a:lnTo>
                <a:lnTo>
                  <a:pt x="3330472" y="2199684"/>
                </a:lnTo>
                <a:lnTo>
                  <a:pt x="3316569" y="2246545"/>
                </a:lnTo>
                <a:lnTo>
                  <a:pt x="3300498" y="2292679"/>
                </a:lnTo>
                <a:lnTo>
                  <a:pt x="3282233" y="2337973"/>
                </a:lnTo>
                <a:lnTo>
                  <a:pt x="3261748" y="2382319"/>
                </a:lnTo>
                <a:lnTo>
                  <a:pt x="3237778" y="2427462"/>
                </a:lnTo>
                <a:lnTo>
                  <a:pt x="3211306" y="2470627"/>
                </a:lnTo>
                <a:lnTo>
                  <a:pt x="3182495" y="2511912"/>
                </a:lnTo>
                <a:lnTo>
                  <a:pt x="3151511" y="2551414"/>
                </a:lnTo>
                <a:lnTo>
                  <a:pt x="3118519" y="2589230"/>
                </a:lnTo>
                <a:lnTo>
                  <a:pt x="3083685" y="2625457"/>
                </a:lnTo>
                <a:lnTo>
                  <a:pt x="3047173" y="2660194"/>
                </a:lnTo>
                <a:lnTo>
                  <a:pt x="3009149" y="2693538"/>
                </a:lnTo>
                <a:lnTo>
                  <a:pt x="2969778" y="2725585"/>
                </a:lnTo>
                <a:lnTo>
                  <a:pt x="2929225" y="2756434"/>
                </a:lnTo>
                <a:lnTo>
                  <a:pt x="2887750" y="2786527"/>
                </a:lnTo>
                <a:lnTo>
                  <a:pt x="2845768" y="2816006"/>
                </a:lnTo>
                <a:lnTo>
                  <a:pt x="2803335" y="2844921"/>
                </a:lnTo>
                <a:lnTo>
                  <a:pt x="2760504" y="2873325"/>
                </a:lnTo>
                <a:lnTo>
                  <a:pt x="2717329" y="2901266"/>
                </a:lnTo>
                <a:lnTo>
                  <a:pt x="2673864" y="2928798"/>
                </a:lnTo>
                <a:lnTo>
                  <a:pt x="2630164" y="2955969"/>
                </a:lnTo>
                <a:lnTo>
                  <a:pt x="2586283" y="2982833"/>
                </a:lnTo>
                <a:lnTo>
                  <a:pt x="2542274" y="3009438"/>
                </a:lnTo>
                <a:lnTo>
                  <a:pt x="2498193" y="3035836"/>
                </a:lnTo>
                <a:lnTo>
                  <a:pt x="2454092" y="3062079"/>
                </a:lnTo>
                <a:lnTo>
                  <a:pt x="2409314" y="3088270"/>
                </a:lnTo>
                <a:lnTo>
                  <a:pt x="2364310" y="3114064"/>
                </a:lnTo>
                <a:lnTo>
                  <a:pt x="2319065" y="3139412"/>
                </a:lnTo>
                <a:lnTo>
                  <a:pt x="2273561" y="3164266"/>
                </a:lnTo>
                <a:lnTo>
                  <a:pt x="2227784" y="3188580"/>
                </a:lnTo>
                <a:lnTo>
                  <a:pt x="2181717" y="3212305"/>
                </a:lnTo>
                <a:lnTo>
                  <a:pt x="2135345" y="3235394"/>
                </a:lnTo>
                <a:lnTo>
                  <a:pt x="2088651" y="3257799"/>
                </a:lnTo>
                <a:lnTo>
                  <a:pt x="2041620" y="3279471"/>
                </a:lnTo>
                <a:lnTo>
                  <a:pt x="1994236" y="3300364"/>
                </a:lnTo>
                <a:lnTo>
                  <a:pt x="1946483" y="3320430"/>
                </a:lnTo>
                <a:lnTo>
                  <a:pt x="1900592" y="3338910"/>
                </a:lnTo>
                <a:lnTo>
                  <a:pt x="1854286" y="3356575"/>
                </a:lnTo>
                <a:lnTo>
                  <a:pt x="1807591" y="3373387"/>
                </a:lnTo>
                <a:lnTo>
                  <a:pt x="1760532" y="3389307"/>
                </a:lnTo>
                <a:lnTo>
                  <a:pt x="1713134" y="3404298"/>
                </a:lnTo>
                <a:lnTo>
                  <a:pt x="1665422" y="3418320"/>
                </a:lnTo>
                <a:lnTo>
                  <a:pt x="1617423" y="3431336"/>
                </a:lnTo>
                <a:lnTo>
                  <a:pt x="1569161" y="3443308"/>
                </a:lnTo>
                <a:lnTo>
                  <a:pt x="1520662" y="3454196"/>
                </a:lnTo>
                <a:lnTo>
                  <a:pt x="1471951" y="3463964"/>
                </a:lnTo>
                <a:lnTo>
                  <a:pt x="1423054" y="3472572"/>
                </a:lnTo>
                <a:lnTo>
                  <a:pt x="1373996" y="3479982"/>
                </a:lnTo>
                <a:lnTo>
                  <a:pt x="1324803" y="3486156"/>
                </a:lnTo>
                <a:lnTo>
                  <a:pt x="1275500" y="3491056"/>
                </a:lnTo>
                <a:lnTo>
                  <a:pt x="1226112" y="3494643"/>
                </a:lnTo>
                <a:lnTo>
                  <a:pt x="1176665" y="3496879"/>
                </a:lnTo>
                <a:lnTo>
                  <a:pt x="1127184" y="34977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2B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12955815" y="3082606"/>
            <a:ext cx="3613150" cy="4267835"/>
          </a:xfrm>
          <a:custGeom>
            <a:rect b="b" l="l" r="r" t="t"/>
            <a:pathLst>
              <a:path extrusionOk="0" h="4267834" w="3613150">
                <a:moveTo>
                  <a:pt x="2854381" y="415117"/>
                </a:moveTo>
                <a:lnTo>
                  <a:pt x="2884326" y="445050"/>
                </a:lnTo>
                <a:lnTo>
                  <a:pt x="2912432" y="475267"/>
                </a:lnTo>
                <a:lnTo>
                  <a:pt x="2938757" y="505760"/>
                </a:lnTo>
                <a:lnTo>
                  <a:pt x="2963363" y="536520"/>
                </a:lnTo>
                <a:lnTo>
                  <a:pt x="2986311" y="567537"/>
                </a:lnTo>
                <a:lnTo>
                  <a:pt x="3027470" y="630312"/>
                </a:lnTo>
                <a:lnTo>
                  <a:pt x="3062719" y="694015"/>
                </a:lnTo>
                <a:lnTo>
                  <a:pt x="3092541" y="758575"/>
                </a:lnTo>
                <a:lnTo>
                  <a:pt x="3117418" y="823924"/>
                </a:lnTo>
                <a:lnTo>
                  <a:pt x="3137834" y="889993"/>
                </a:lnTo>
                <a:lnTo>
                  <a:pt x="3154273" y="956710"/>
                </a:lnTo>
                <a:lnTo>
                  <a:pt x="3167218" y="1024007"/>
                </a:lnTo>
                <a:lnTo>
                  <a:pt x="3177151" y="1091814"/>
                </a:lnTo>
                <a:lnTo>
                  <a:pt x="3184557" y="1160062"/>
                </a:lnTo>
                <a:lnTo>
                  <a:pt x="3189917" y="1228680"/>
                </a:lnTo>
                <a:lnTo>
                  <a:pt x="3193717" y="1297600"/>
                </a:lnTo>
                <a:lnTo>
                  <a:pt x="3197546" y="1401391"/>
                </a:lnTo>
                <a:lnTo>
                  <a:pt x="3201698" y="1540185"/>
                </a:lnTo>
                <a:lnTo>
                  <a:pt x="3202968" y="1574897"/>
                </a:lnTo>
                <a:lnTo>
                  <a:pt x="3206210" y="1644279"/>
                </a:lnTo>
                <a:lnTo>
                  <a:pt x="3210790" y="1713543"/>
                </a:lnTo>
                <a:lnTo>
                  <a:pt x="3217192" y="1782622"/>
                </a:lnTo>
                <a:lnTo>
                  <a:pt x="3225899" y="1851445"/>
                </a:lnTo>
                <a:lnTo>
                  <a:pt x="3237393" y="1919942"/>
                </a:lnTo>
                <a:lnTo>
                  <a:pt x="3252159" y="1988044"/>
                </a:lnTo>
                <a:lnTo>
                  <a:pt x="3270680" y="2055682"/>
                </a:lnTo>
                <a:lnTo>
                  <a:pt x="3293438" y="2122786"/>
                </a:lnTo>
                <a:lnTo>
                  <a:pt x="3320918" y="2189285"/>
                </a:lnTo>
                <a:lnTo>
                  <a:pt x="3353602" y="2255111"/>
                </a:lnTo>
                <a:lnTo>
                  <a:pt x="3391973" y="2320194"/>
                </a:lnTo>
                <a:lnTo>
                  <a:pt x="3442605" y="2396402"/>
                </a:lnTo>
                <a:lnTo>
                  <a:pt x="3469279" y="2440282"/>
                </a:lnTo>
                <a:lnTo>
                  <a:pt x="3493514" y="2484047"/>
                </a:lnTo>
                <a:lnTo>
                  <a:pt x="3515359" y="2527664"/>
                </a:lnTo>
                <a:lnTo>
                  <a:pt x="3534862" y="2571106"/>
                </a:lnTo>
                <a:lnTo>
                  <a:pt x="3552073" y="2614340"/>
                </a:lnTo>
                <a:lnTo>
                  <a:pt x="3567040" y="2657339"/>
                </a:lnTo>
                <a:lnTo>
                  <a:pt x="3579813" y="2700070"/>
                </a:lnTo>
                <a:lnTo>
                  <a:pt x="3590439" y="2742504"/>
                </a:lnTo>
                <a:lnTo>
                  <a:pt x="3598969" y="2784612"/>
                </a:lnTo>
                <a:lnTo>
                  <a:pt x="3605450" y="2826362"/>
                </a:lnTo>
                <a:lnTo>
                  <a:pt x="3609932" y="2867726"/>
                </a:lnTo>
                <a:lnTo>
                  <a:pt x="3612463" y="2908672"/>
                </a:lnTo>
                <a:lnTo>
                  <a:pt x="3613092" y="2949171"/>
                </a:lnTo>
                <a:lnTo>
                  <a:pt x="3611869" y="2989192"/>
                </a:lnTo>
                <a:lnTo>
                  <a:pt x="3608842" y="3028706"/>
                </a:lnTo>
                <a:lnTo>
                  <a:pt x="3604060" y="3067682"/>
                </a:lnTo>
                <a:lnTo>
                  <a:pt x="3597571" y="3106090"/>
                </a:lnTo>
                <a:lnTo>
                  <a:pt x="3589425" y="3143900"/>
                </a:lnTo>
                <a:lnTo>
                  <a:pt x="3579670" y="3181083"/>
                </a:lnTo>
                <a:lnTo>
                  <a:pt x="3568356" y="3217607"/>
                </a:lnTo>
                <a:lnTo>
                  <a:pt x="3541244" y="3288561"/>
                </a:lnTo>
                <a:lnTo>
                  <a:pt x="3508479" y="3356522"/>
                </a:lnTo>
                <a:lnTo>
                  <a:pt x="3470453" y="3421248"/>
                </a:lnTo>
                <a:lnTo>
                  <a:pt x="3427555" y="3482499"/>
                </a:lnTo>
                <a:lnTo>
                  <a:pt x="3380177" y="3540034"/>
                </a:lnTo>
                <a:lnTo>
                  <a:pt x="3328711" y="3593613"/>
                </a:lnTo>
                <a:lnTo>
                  <a:pt x="3273545" y="3642993"/>
                </a:lnTo>
                <a:lnTo>
                  <a:pt x="3215072" y="3687936"/>
                </a:lnTo>
                <a:lnTo>
                  <a:pt x="3153682" y="3728199"/>
                </a:lnTo>
                <a:lnTo>
                  <a:pt x="3089767" y="3763542"/>
                </a:lnTo>
                <a:lnTo>
                  <a:pt x="3023716" y="3793725"/>
                </a:lnTo>
                <a:lnTo>
                  <a:pt x="2955920" y="3818506"/>
                </a:lnTo>
                <a:lnTo>
                  <a:pt x="2886772" y="3837644"/>
                </a:lnTo>
                <a:lnTo>
                  <a:pt x="2816660" y="3850899"/>
                </a:lnTo>
                <a:lnTo>
                  <a:pt x="2745977" y="3858030"/>
                </a:lnTo>
                <a:lnTo>
                  <a:pt x="2710543" y="3859224"/>
                </a:lnTo>
                <a:lnTo>
                  <a:pt x="2675113" y="3858797"/>
                </a:lnTo>
                <a:lnTo>
                  <a:pt x="2604458" y="3852957"/>
                </a:lnTo>
                <a:lnTo>
                  <a:pt x="2534404" y="3840271"/>
                </a:lnTo>
                <a:lnTo>
                  <a:pt x="2465342" y="3820498"/>
                </a:lnTo>
                <a:lnTo>
                  <a:pt x="2379080" y="3787625"/>
                </a:lnTo>
                <a:lnTo>
                  <a:pt x="2328657" y="3769320"/>
                </a:lnTo>
                <a:lnTo>
                  <a:pt x="2279993" y="3752913"/>
                </a:lnTo>
                <a:lnTo>
                  <a:pt x="2233044" y="3738350"/>
                </a:lnTo>
                <a:lnTo>
                  <a:pt x="2187765" y="3725580"/>
                </a:lnTo>
                <a:lnTo>
                  <a:pt x="2144114" y="3714551"/>
                </a:lnTo>
                <a:lnTo>
                  <a:pt x="2102047" y="3705210"/>
                </a:lnTo>
                <a:lnTo>
                  <a:pt x="2061520" y="3697505"/>
                </a:lnTo>
                <a:lnTo>
                  <a:pt x="2022489" y="3691384"/>
                </a:lnTo>
                <a:lnTo>
                  <a:pt x="1948741" y="3683686"/>
                </a:lnTo>
                <a:lnTo>
                  <a:pt x="1880455" y="3681697"/>
                </a:lnTo>
                <a:lnTo>
                  <a:pt x="1848251" y="3682713"/>
                </a:lnTo>
                <a:lnTo>
                  <a:pt x="1787502" y="3688507"/>
                </a:lnTo>
                <a:lnTo>
                  <a:pt x="1731341" y="3698966"/>
                </a:lnTo>
                <a:lnTo>
                  <a:pt x="1679419" y="3713675"/>
                </a:lnTo>
                <a:lnTo>
                  <a:pt x="1631387" y="3732215"/>
                </a:lnTo>
                <a:lnTo>
                  <a:pt x="1586895" y="3754170"/>
                </a:lnTo>
                <a:lnTo>
                  <a:pt x="1545594" y="3779121"/>
                </a:lnTo>
                <a:lnTo>
                  <a:pt x="1507134" y="3806651"/>
                </a:lnTo>
                <a:lnTo>
                  <a:pt x="1471167" y="3836343"/>
                </a:lnTo>
                <a:lnTo>
                  <a:pt x="1437343" y="3867780"/>
                </a:lnTo>
                <a:lnTo>
                  <a:pt x="1405313" y="3900544"/>
                </a:lnTo>
                <a:lnTo>
                  <a:pt x="1374727" y="3934218"/>
                </a:lnTo>
                <a:lnTo>
                  <a:pt x="1330791" y="3985521"/>
                </a:lnTo>
                <a:lnTo>
                  <a:pt x="1288141" y="4036524"/>
                </a:lnTo>
                <a:lnTo>
                  <a:pt x="1274006" y="4053214"/>
                </a:lnTo>
                <a:lnTo>
                  <a:pt x="1245597" y="4085816"/>
                </a:lnTo>
                <a:lnTo>
                  <a:pt x="1216711" y="4117033"/>
                </a:lnTo>
                <a:lnTo>
                  <a:pt x="1186999" y="4146446"/>
                </a:lnTo>
                <a:lnTo>
                  <a:pt x="1156111" y="4173638"/>
                </a:lnTo>
                <a:lnTo>
                  <a:pt x="1123699" y="4198192"/>
                </a:lnTo>
                <a:lnTo>
                  <a:pt x="1089412" y="4219690"/>
                </a:lnTo>
                <a:lnTo>
                  <a:pt x="1052902" y="4237715"/>
                </a:lnTo>
                <a:lnTo>
                  <a:pt x="1013820" y="4251850"/>
                </a:lnTo>
                <a:lnTo>
                  <a:pt x="971815" y="4261677"/>
                </a:lnTo>
                <a:lnTo>
                  <a:pt x="926539" y="4266779"/>
                </a:lnTo>
                <a:lnTo>
                  <a:pt x="902565" y="4267428"/>
                </a:lnTo>
                <a:lnTo>
                  <a:pt x="877642" y="4266739"/>
                </a:lnTo>
                <a:lnTo>
                  <a:pt x="824775" y="4261138"/>
                </a:lnTo>
                <a:lnTo>
                  <a:pt x="767589" y="4249560"/>
                </a:lnTo>
                <a:lnTo>
                  <a:pt x="705735" y="4231587"/>
                </a:lnTo>
                <a:lnTo>
                  <a:pt x="638862" y="4206802"/>
                </a:lnTo>
                <a:lnTo>
                  <a:pt x="603435" y="4191725"/>
                </a:lnTo>
                <a:lnTo>
                  <a:pt x="561791" y="4172416"/>
                </a:lnTo>
                <a:lnTo>
                  <a:pt x="521691" y="4152093"/>
                </a:lnTo>
                <a:lnTo>
                  <a:pt x="483128" y="4130780"/>
                </a:lnTo>
                <a:lnTo>
                  <a:pt x="446097" y="4108504"/>
                </a:lnTo>
                <a:lnTo>
                  <a:pt x="410591" y="4085293"/>
                </a:lnTo>
                <a:lnTo>
                  <a:pt x="376604" y="4061170"/>
                </a:lnTo>
                <a:lnTo>
                  <a:pt x="344131" y="4036165"/>
                </a:lnTo>
                <a:lnTo>
                  <a:pt x="313163" y="4010301"/>
                </a:lnTo>
                <a:lnTo>
                  <a:pt x="283697" y="3983606"/>
                </a:lnTo>
                <a:lnTo>
                  <a:pt x="255725" y="3956107"/>
                </a:lnTo>
                <a:lnTo>
                  <a:pt x="229241" y="3927828"/>
                </a:lnTo>
                <a:lnTo>
                  <a:pt x="204239" y="3898798"/>
                </a:lnTo>
                <a:lnTo>
                  <a:pt x="158658" y="3838584"/>
                </a:lnTo>
                <a:lnTo>
                  <a:pt x="118931" y="3775676"/>
                </a:lnTo>
                <a:lnTo>
                  <a:pt x="85009" y="3710285"/>
                </a:lnTo>
                <a:lnTo>
                  <a:pt x="56842" y="3642620"/>
                </a:lnTo>
                <a:lnTo>
                  <a:pt x="34382" y="3572893"/>
                </a:lnTo>
                <a:lnTo>
                  <a:pt x="17580" y="3501312"/>
                </a:lnTo>
                <a:lnTo>
                  <a:pt x="6385" y="3428089"/>
                </a:lnTo>
                <a:lnTo>
                  <a:pt x="749" y="3353435"/>
                </a:lnTo>
                <a:lnTo>
                  <a:pt x="0" y="3315636"/>
                </a:lnTo>
                <a:lnTo>
                  <a:pt x="621" y="3277558"/>
                </a:lnTo>
                <a:lnTo>
                  <a:pt x="2608" y="3239227"/>
                </a:lnTo>
                <a:lnTo>
                  <a:pt x="5954" y="3200670"/>
                </a:lnTo>
                <a:lnTo>
                  <a:pt x="10653" y="3161913"/>
                </a:lnTo>
                <a:lnTo>
                  <a:pt x="16697" y="3122981"/>
                </a:lnTo>
                <a:lnTo>
                  <a:pt x="24083" y="3083902"/>
                </a:lnTo>
                <a:lnTo>
                  <a:pt x="32802" y="3044701"/>
                </a:lnTo>
                <a:lnTo>
                  <a:pt x="42849" y="3005406"/>
                </a:lnTo>
                <a:lnTo>
                  <a:pt x="54218" y="2966041"/>
                </a:lnTo>
                <a:lnTo>
                  <a:pt x="66903" y="2926635"/>
                </a:lnTo>
                <a:lnTo>
                  <a:pt x="80897" y="2887211"/>
                </a:lnTo>
                <a:lnTo>
                  <a:pt x="96194" y="2847798"/>
                </a:lnTo>
                <a:lnTo>
                  <a:pt x="112789" y="2808422"/>
                </a:lnTo>
                <a:lnTo>
                  <a:pt x="130675" y="2769108"/>
                </a:lnTo>
                <a:lnTo>
                  <a:pt x="149845" y="2729883"/>
                </a:lnTo>
                <a:lnTo>
                  <a:pt x="170294" y="2690773"/>
                </a:lnTo>
                <a:lnTo>
                  <a:pt x="192015" y="2651805"/>
                </a:lnTo>
                <a:lnTo>
                  <a:pt x="215003" y="2613004"/>
                </a:lnTo>
                <a:lnTo>
                  <a:pt x="239251" y="2574398"/>
                </a:lnTo>
                <a:lnTo>
                  <a:pt x="264753" y="2536012"/>
                </a:lnTo>
                <a:lnTo>
                  <a:pt x="291503" y="2497873"/>
                </a:lnTo>
                <a:lnTo>
                  <a:pt x="319494" y="2460006"/>
                </a:lnTo>
                <a:lnTo>
                  <a:pt x="348721" y="2422440"/>
                </a:lnTo>
                <a:lnTo>
                  <a:pt x="379177" y="2385198"/>
                </a:lnTo>
                <a:lnTo>
                  <a:pt x="410856" y="2348309"/>
                </a:lnTo>
                <a:lnTo>
                  <a:pt x="443753" y="2311797"/>
                </a:lnTo>
                <a:lnTo>
                  <a:pt x="477860" y="2275691"/>
                </a:lnTo>
                <a:lnTo>
                  <a:pt x="513172" y="2240015"/>
                </a:lnTo>
                <a:lnTo>
                  <a:pt x="549682" y="2204796"/>
                </a:lnTo>
                <a:lnTo>
                  <a:pt x="587385" y="2170060"/>
                </a:lnTo>
                <a:lnTo>
                  <a:pt x="626273" y="2135834"/>
                </a:lnTo>
                <a:lnTo>
                  <a:pt x="666342" y="2102144"/>
                </a:lnTo>
                <a:lnTo>
                  <a:pt x="707585" y="2069016"/>
                </a:lnTo>
                <a:lnTo>
                  <a:pt x="749995" y="2036476"/>
                </a:lnTo>
                <a:lnTo>
                  <a:pt x="770790" y="2019947"/>
                </a:lnTo>
                <a:lnTo>
                  <a:pt x="810375" y="1982876"/>
                </a:lnTo>
                <a:lnTo>
                  <a:pt x="847444" y="1940748"/>
                </a:lnTo>
                <a:lnTo>
                  <a:pt x="882186" y="1893913"/>
                </a:lnTo>
                <a:lnTo>
                  <a:pt x="914789" y="1842721"/>
                </a:lnTo>
                <a:lnTo>
                  <a:pt x="945442" y="1787523"/>
                </a:lnTo>
                <a:lnTo>
                  <a:pt x="974333" y="1728668"/>
                </a:lnTo>
                <a:lnTo>
                  <a:pt x="1001652" y="1666507"/>
                </a:lnTo>
                <a:lnTo>
                  <a:pt x="1027586" y="1601391"/>
                </a:lnTo>
                <a:lnTo>
                  <a:pt x="1052324" y="1533668"/>
                </a:lnTo>
                <a:lnTo>
                  <a:pt x="1076056" y="1463691"/>
                </a:lnTo>
                <a:lnTo>
                  <a:pt x="1098969" y="1391808"/>
                </a:lnTo>
                <a:lnTo>
                  <a:pt x="1110177" y="1355262"/>
                </a:lnTo>
                <a:lnTo>
                  <a:pt x="1121252" y="1318371"/>
                </a:lnTo>
                <a:lnTo>
                  <a:pt x="1143094" y="1243730"/>
                </a:lnTo>
                <a:lnTo>
                  <a:pt x="1207859" y="1016081"/>
                </a:lnTo>
                <a:lnTo>
                  <a:pt x="1229823" y="940124"/>
                </a:lnTo>
                <a:lnTo>
                  <a:pt x="1240981" y="902329"/>
                </a:lnTo>
                <a:lnTo>
                  <a:pt x="1252288" y="864714"/>
                </a:lnTo>
                <a:lnTo>
                  <a:pt x="1263768" y="827324"/>
                </a:lnTo>
                <a:lnTo>
                  <a:pt x="1275444" y="790201"/>
                </a:lnTo>
                <a:lnTo>
                  <a:pt x="1287340" y="753391"/>
                </a:lnTo>
                <a:lnTo>
                  <a:pt x="1299479" y="716936"/>
                </a:lnTo>
                <a:lnTo>
                  <a:pt x="1311885" y="680881"/>
                </a:lnTo>
                <a:lnTo>
                  <a:pt x="1337593" y="610143"/>
                </a:lnTo>
                <a:lnTo>
                  <a:pt x="1364651" y="541529"/>
                </a:lnTo>
                <a:lnTo>
                  <a:pt x="1393248" y="475388"/>
                </a:lnTo>
                <a:lnTo>
                  <a:pt x="1423574" y="412070"/>
                </a:lnTo>
                <a:lnTo>
                  <a:pt x="1455816" y="351927"/>
                </a:lnTo>
                <a:lnTo>
                  <a:pt x="1490163" y="295307"/>
                </a:lnTo>
                <a:lnTo>
                  <a:pt x="1526804" y="242562"/>
                </a:lnTo>
                <a:lnTo>
                  <a:pt x="1565928" y="194042"/>
                </a:lnTo>
                <a:lnTo>
                  <a:pt x="1607722" y="150097"/>
                </a:lnTo>
                <a:lnTo>
                  <a:pt x="1652377" y="111076"/>
                </a:lnTo>
                <a:lnTo>
                  <a:pt x="1700079" y="77332"/>
                </a:lnTo>
                <a:lnTo>
                  <a:pt x="1751019" y="49213"/>
                </a:lnTo>
                <a:lnTo>
                  <a:pt x="1805384" y="27070"/>
                </a:lnTo>
                <a:lnTo>
                  <a:pt x="1863363" y="11253"/>
                </a:lnTo>
                <a:lnTo>
                  <a:pt x="1925145" y="2113"/>
                </a:lnTo>
                <a:lnTo>
                  <a:pt x="1990918" y="0"/>
                </a:lnTo>
                <a:lnTo>
                  <a:pt x="2025361" y="1687"/>
                </a:lnTo>
                <a:lnTo>
                  <a:pt x="2097475" y="10771"/>
                </a:lnTo>
                <a:lnTo>
                  <a:pt x="2135194" y="18254"/>
                </a:lnTo>
                <a:lnTo>
                  <a:pt x="2174052" y="27757"/>
                </a:lnTo>
                <a:lnTo>
                  <a:pt x="2214073" y="39323"/>
                </a:lnTo>
                <a:lnTo>
                  <a:pt x="2255281" y="52996"/>
                </a:lnTo>
                <a:lnTo>
                  <a:pt x="2297698" y="68819"/>
                </a:lnTo>
                <a:lnTo>
                  <a:pt x="2341349" y="86838"/>
                </a:lnTo>
                <a:lnTo>
                  <a:pt x="2386258" y="107094"/>
                </a:lnTo>
                <a:lnTo>
                  <a:pt x="2440431" y="133327"/>
                </a:lnTo>
                <a:lnTo>
                  <a:pt x="2492100" y="159940"/>
                </a:lnTo>
                <a:lnTo>
                  <a:pt x="2541325" y="186925"/>
                </a:lnTo>
                <a:lnTo>
                  <a:pt x="2588166" y="214271"/>
                </a:lnTo>
                <a:lnTo>
                  <a:pt x="2632684" y="241972"/>
                </a:lnTo>
                <a:lnTo>
                  <a:pt x="2674938" y="270017"/>
                </a:lnTo>
                <a:lnTo>
                  <a:pt x="2714990" y="298399"/>
                </a:lnTo>
                <a:lnTo>
                  <a:pt x="2752900" y="327109"/>
                </a:lnTo>
                <a:lnTo>
                  <a:pt x="2788728" y="356137"/>
                </a:lnTo>
                <a:lnTo>
                  <a:pt x="2822535" y="385476"/>
                </a:lnTo>
                <a:lnTo>
                  <a:pt x="2854381" y="415117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032364" y="3712090"/>
            <a:ext cx="3500120" cy="3427729"/>
          </a:xfrm>
          <a:custGeom>
            <a:rect b="b" l="l" r="r" t="t"/>
            <a:pathLst>
              <a:path extrusionOk="0" h="3427729" w="3500120">
                <a:moveTo>
                  <a:pt x="2833605" y="3344919"/>
                </a:moveTo>
                <a:lnTo>
                  <a:pt x="2794987" y="3361398"/>
                </a:lnTo>
                <a:lnTo>
                  <a:pt x="2756814" y="3375846"/>
                </a:lnTo>
                <a:lnTo>
                  <a:pt x="2719066" y="3388340"/>
                </a:lnTo>
                <a:lnTo>
                  <a:pt x="2681728" y="3398956"/>
                </a:lnTo>
                <a:lnTo>
                  <a:pt x="2608209" y="3414858"/>
                </a:lnTo>
                <a:lnTo>
                  <a:pt x="2536116" y="3424162"/>
                </a:lnTo>
                <a:lnTo>
                  <a:pt x="2465310" y="3427478"/>
                </a:lnTo>
                <a:lnTo>
                  <a:pt x="2430345" y="3427081"/>
                </a:lnTo>
                <a:lnTo>
                  <a:pt x="2361206" y="3422558"/>
                </a:lnTo>
                <a:lnTo>
                  <a:pt x="2293003" y="3413571"/>
                </a:lnTo>
                <a:lnTo>
                  <a:pt x="2225597" y="3400731"/>
                </a:lnTo>
                <a:lnTo>
                  <a:pt x="2158847" y="3384646"/>
                </a:lnTo>
                <a:lnTo>
                  <a:pt x="2092615" y="3365926"/>
                </a:lnTo>
                <a:lnTo>
                  <a:pt x="2026759" y="3345182"/>
                </a:lnTo>
                <a:lnTo>
                  <a:pt x="1961140" y="3323023"/>
                </a:lnTo>
                <a:lnTo>
                  <a:pt x="1797211" y="3265438"/>
                </a:lnTo>
                <a:lnTo>
                  <a:pt x="1764306" y="3254155"/>
                </a:lnTo>
                <a:lnTo>
                  <a:pt x="1698236" y="3232435"/>
                </a:lnTo>
                <a:lnTo>
                  <a:pt x="1631703" y="3212348"/>
                </a:lnTo>
                <a:lnTo>
                  <a:pt x="1564567" y="3194506"/>
                </a:lnTo>
                <a:lnTo>
                  <a:pt x="1496689" y="3179517"/>
                </a:lnTo>
                <a:lnTo>
                  <a:pt x="1427928" y="3167991"/>
                </a:lnTo>
                <a:lnTo>
                  <a:pt x="1358145" y="3160538"/>
                </a:lnTo>
                <a:lnTo>
                  <a:pt x="1287200" y="3157769"/>
                </a:lnTo>
                <a:lnTo>
                  <a:pt x="1251247" y="3158331"/>
                </a:lnTo>
                <a:lnTo>
                  <a:pt x="1178296" y="3163729"/>
                </a:lnTo>
                <a:lnTo>
                  <a:pt x="1103833" y="3175334"/>
                </a:lnTo>
                <a:lnTo>
                  <a:pt x="1014416" y="3194888"/>
                </a:lnTo>
                <a:lnTo>
                  <a:pt x="963952" y="3203531"/>
                </a:lnTo>
                <a:lnTo>
                  <a:pt x="914611" y="3209657"/>
                </a:lnTo>
                <a:lnTo>
                  <a:pt x="866407" y="3213338"/>
                </a:lnTo>
                <a:lnTo>
                  <a:pt x="819354" y="3214648"/>
                </a:lnTo>
                <a:lnTo>
                  <a:pt x="773464" y="3213657"/>
                </a:lnTo>
                <a:lnTo>
                  <a:pt x="728751" y="3210439"/>
                </a:lnTo>
                <a:lnTo>
                  <a:pt x="685230" y="3205067"/>
                </a:lnTo>
                <a:lnTo>
                  <a:pt x="642912" y="3197612"/>
                </a:lnTo>
                <a:lnTo>
                  <a:pt x="601812" y="3188147"/>
                </a:lnTo>
                <a:lnTo>
                  <a:pt x="561943" y="3176745"/>
                </a:lnTo>
                <a:lnTo>
                  <a:pt x="523319" y="3163478"/>
                </a:lnTo>
                <a:lnTo>
                  <a:pt x="485953" y="3148419"/>
                </a:lnTo>
                <a:lnTo>
                  <a:pt x="449858" y="3131639"/>
                </a:lnTo>
                <a:lnTo>
                  <a:pt x="415048" y="3113212"/>
                </a:lnTo>
                <a:lnTo>
                  <a:pt x="381536" y="3093210"/>
                </a:lnTo>
                <a:lnTo>
                  <a:pt x="349336" y="3071706"/>
                </a:lnTo>
                <a:lnTo>
                  <a:pt x="318462" y="3048771"/>
                </a:lnTo>
                <a:lnTo>
                  <a:pt x="288926" y="3024479"/>
                </a:lnTo>
                <a:lnTo>
                  <a:pt x="233924" y="2972112"/>
                </a:lnTo>
                <a:lnTo>
                  <a:pt x="184439" y="2915184"/>
                </a:lnTo>
                <a:lnTo>
                  <a:pt x="140578" y="2854275"/>
                </a:lnTo>
                <a:lnTo>
                  <a:pt x="102448" y="2789964"/>
                </a:lnTo>
                <a:lnTo>
                  <a:pt x="70158" y="2722832"/>
                </a:lnTo>
                <a:lnTo>
                  <a:pt x="43815" y="2653459"/>
                </a:lnTo>
                <a:lnTo>
                  <a:pt x="23526" y="2582423"/>
                </a:lnTo>
                <a:lnTo>
                  <a:pt x="9400" y="2510305"/>
                </a:lnTo>
                <a:lnTo>
                  <a:pt x="1543" y="2437685"/>
                </a:lnTo>
                <a:lnTo>
                  <a:pt x="0" y="2401367"/>
                </a:lnTo>
                <a:lnTo>
                  <a:pt x="64" y="2365141"/>
                </a:lnTo>
                <a:lnTo>
                  <a:pt x="5070" y="2293255"/>
                </a:lnTo>
                <a:lnTo>
                  <a:pt x="16669" y="2222606"/>
                </a:lnTo>
                <a:lnTo>
                  <a:pt x="34968" y="2153773"/>
                </a:lnTo>
                <a:lnTo>
                  <a:pt x="60075" y="2087337"/>
                </a:lnTo>
                <a:lnTo>
                  <a:pt x="92098" y="2023876"/>
                </a:lnTo>
                <a:lnTo>
                  <a:pt x="131145" y="1963972"/>
                </a:lnTo>
                <a:lnTo>
                  <a:pt x="177322" y="1908203"/>
                </a:lnTo>
                <a:lnTo>
                  <a:pt x="215160" y="1866526"/>
                </a:lnTo>
                <a:lnTo>
                  <a:pt x="250177" y="1825968"/>
                </a:lnTo>
                <a:lnTo>
                  <a:pt x="282456" y="1786500"/>
                </a:lnTo>
                <a:lnTo>
                  <a:pt x="312082" y="1748095"/>
                </a:lnTo>
                <a:lnTo>
                  <a:pt x="339139" y="1710723"/>
                </a:lnTo>
                <a:lnTo>
                  <a:pt x="363712" y="1674357"/>
                </a:lnTo>
                <a:lnTo>
                  <a:pt x="385883" y="1638966"/>
                </a:lnTo>
                <a:lnTo>
                  <a:pt x="405739" y="1604523"/>
                </a:lnTo>
                <a:lnTo>
                  <a:pt x="438836" y="1538364"/>
                </a:lnTo>
                <a:lnTo>
                  <a:pt x="463677" y="1475652"/>
                </a:lnTo>
                <a:lnTo>
                  <a:pt x="480935" y="1416156"/>
                </a:lnTo>
                <a:lnTo>
                  <a:pt x="491283" y="1359649"/>
                </a:lnTo>
                <a:lnTo>
                  <a:pt x="495393" y="1305900"/>
                </a:lnTo>
                <a:lnTo>
                  <a:pt x="495320" y="1279989"/>
                </a:lnTo>
                <a:lnTo>
                  <a:pt x="491336" y="1229949"/>
                </a:lnTo>
                <a:lnTo>
                  <a:pt x="482798" y="1182094"/>
                </a:lnTo>
                <a:lnTo>
                  <a:pt x="470379" y="1136196"/>
                </a:lnTo>
                <a:lnTo>
                  <a:pt x="454752" y="1092025"/>
                </a:lnTo>
                <a:lnTo>
                  <a:pt x="436589" y="1049353"/>
                </a:lnTo>
                <a:lnTo>
                  <a:pt x="416564" y="1007949"/>
                </a:lnTo>
                <a:lnTo>
                  <a:pt x="395351" y="967585"/>
                </a:lnTo>
                <a:lnTo>
                  <a:pt x="352048" y="889060"/>
                </a:lnTo>
                <a:lnTo>
                  <a:pt x="341532" y="869721"/>
                </a:lnTo>
                <a:lnTo>
                  <a:pt x="321457" y="831192"/>
                </a:lnTo>
                <a:lnTo>
                  <a:pt x="303222" y="792671"/>
                </a:lnTo>
                <a:lnTo>
                  <a:pt x="287500" y="753929"/>
                </a:lnTo>
                <a:lnTo>
                  <a:pt x="274965" y="714738"/>
                </a:lnTo>
                <a:lnTo>
                  <a:pt x="266288" y="674868"/>
                </a:lnTo>
                <a:lnTo>
                  <a:pt x="262144" y="634089"/>
                </a:lnTo>
                <a:lnTo>
                  <a:pt x="261982" y="613287"/>
                </a:lnTo>
                <a:lnTo>
                  <a:pt x="263205" y="592173"/>
                </a:lnTo>
                <a:lnTo>
                  <a:pt x="270145" y="548890"/>
                </a:lnTo>
                <a:lnTo>
                  <a:pt x="283636" y="504012"/>
                </a:lnTo>
                <a:lnTo>
                  <a:pt x="304352" y="457308"/>
                </a:lnTo>
                <a:lnTo>
                  <a:pt x="332965" y="408550"/>
                </a:lnTo>
                <a:lnTo>
                  <a:pt x="370149" y="357509"/>
                </a:lnTo>
                <a:lnTo>
                  <a:pt x="416577" y="303956"/>
                </a:lnTo>
                <a:lnTo>
                  <a:pt x="443468" y="276165"/>
                </a:lnTo>
                <a:lnTo>
                  <a:pt x="476379" y="244516"/>
                </a:lnTo>
                <a:lnTo>
                  <a:pt x="509725" y="214889"/>
                </a:lnTo>
                <a:lnTo>
                  <a:pt x="543477" y="187264"/>
                </a:lnTo>
                <a:lnTo>
                  <a:pt x="577608" y="161622"/>
                </a:lnTo>
                <a:lnTo>
                  <a:pt x="612089" y="137944"/>
                </a:lnTo>
                <a:lnTo>
                  <a:pt x="646892" y="116210"/>
                </a:lnTo>
                <a:lnTo>
                  <a:pt x="681990" y="96402"/>
                </a:lnTo>
                <a:lnTo>
                  <a:pt x="717354" y="78500"/>
                </a:lnTo>
                <a:lnTo>
                  <a:pt x="752956" y="62485"/>
                </a:lnTo>
                <a:lnTo>
                  <a:pt x="788767" y="48339"/>
                </a:lnTo>
                <a:lnTo>
                  <a:pt x="860908" y="25572"/>
                </a:lnTo>
                <a:lnTo>
                  <a:pt x="933550" y="10046"/>
                </a:lnTo>
                <a:lnTo>
                  <a:pt x="1006470" y="1609"/>
                </a:lnTo>
                <a:lnTo>
                  <a:pt x="1042963" y="0"/>
                </a:lnTo>
                <a:lnTo>
                  <a:pt x="1079441" y="105"/>
                </a:lnTo>
                <a:lnTo>
                  <a:pt x="1152240" y="5382"/>
                </a:lnTo>
                <a:lnTo>
                  <a:pt x="1224641" y="17286"/>
                </a:lnTo>
                <a:lnTo>
                  <a:pt x="1296420" y="35663"/>
                </a:lnTo>
                <a:lnTo>
                  <a:pt x="1367351" y="60360"/>
                </a:lnTo>
                <a:lnTo>
                  <a:pt x="1437209" y="91224"/>
                </a:lnTo>
                <a:lnTo>
                  <a:pt x="1471666" y="108920"/>
                </a:lnTo>
                <a:lnTo>
                  <a:pt x="1505770" y="128101"/>
                </a:lnTo>
                <a:lnTo>
                  <a:pt x="1539494" y="148746"/>
                </a:lnTo>
                <a:lnTo>
                  <a:pt x="1572809" y="170836"/>
                </a:lnTo>
                <a:lnTo>
                  <a:pt x="1605688" y="194354"/>
                </a:lnTo>
                <a:lnTo>
                  <a:pt x="1638101" y="219278"/>
                </a:lnTo>
                <a:lnTo>
                  <a:pt x="1670021" y="245591"/>
                </a:lnTo>
                <a:lnTo>
                  <a:pt x="1701420" y="273272"/>
                </a:lnTo>
                <a:lnTo>
                  <a:pt x="1732270" y="302303"/>
                </a:lnTo>
                <a:lnTo>
                  <a:pt x="1762543" y="332664"/>
                </a:lnTo>
                <a:lnTo>
                  <a:pt x="1792210" y="364337"/>
                </a:lnTo>
                <a:lnTo>
                  <a:pt x="1821243" y="397302"/>
                </a:lnTo>
                <a:lnTo>
                  <a:pt x="1849615" y="431540"/>
                </a:lnTo>
                <a:lnTo>
                  <a:pt x="1877296" y="467031"/>
                </a:lnTo>
                <a:lnTo>
                  <a:pt x="1904260" y="503757"/>
                </a:lnTo>
                <a:lnTo>
                  <a:pt x="1930478" y="541698"/>
                </a:lnTo>
                <a:lnTo>
                  <a:pt x="1955921" y="580836"/>
                </a:lnTo>
                <a:lnTo>
                  <a:pt x="1980562" y="621150"/>
                </a:lnTo>
                <a:lnTo>
                  <a:pt x="2004373" y="662622"/>
                </a:lnTo>
                <a:lnTo>
                  <a:pt x="2027325" y="705232"/>
                </a:lnTo>
                <a:lnTo>
                  <a:pt x="2049391" y="748962"/>
                </a:lnTo>
                <a:lnTo>
                  <a:pt x="2070542" y="793792"/>
                </a:lnTo>
                <a:lnTo>
                  <a:pt x="2090749" y="839703"/>
                </a:lnTo>
                <a:lnTo>
                  <a:pt x="2109986" y="886676"/>
                </a:lnTo>
                <a:lnTo>
                  <a:pt x="2128224" y="934691"/>
                </a:lnTo>
                <a:lnTo>
                  <a:pt x="2145434" y="983730"/>
                </a:lnTo>
                <a:lnTo>
                  <a:pt x="2161590" y="1033773"/>
                </a:lnTo>
                <a:lnTo>
                  <a:pt x="2176661" y="1084801"/>
                </a:lnTo>
                <a:lnTo>
                  <a:pt x="2184729" y="1110272"/>
                </a:lnTo>
                <a:lnTo>
                  <a:pt x="2205928" y="1160733"/>
                </a:lnTo>
                <a:lnTo>
                  <a:pt x="2233452" y="1210608"/>
                </a:lnTo>
                <a:lnTo>
                  <a:pt x="2266790" y="1259960"/>
                </a:lnTo>
                <a:lnTo>
                  <a:pt x="2305431" y="1308854"/>
                </a:lnTo>
                <a:lnTo>
                  <a:pt x="2348863" y="1357354"/>
                </a:lnTo>
                <a:lnTo>
                  <a:pt x="2396575" y="1405525"/>
                </a:lnTo>
                <a:lnTo>
                  <a:pt x="2448056" y="1453431"/>
                </a:lnTo>
                <a:lnTo>
                  <a:pt x="2502796" y="1501136"/>
                </a:lnTo>
                <a:lnTo>
                  <a:pt x="2560283" y="1548705"/>
                </a:lnTo>
                <a:lnTo>
                  <a:pt x="2620005" y="1596203"/>
                </a:lnTo>
                <a:lnTo>
                  <a:pt x="2650545" y="1619945"/>
                </a:lnTo>
                <a:lnTo>
                  <a:pt x="2681453" y="1643693"/>
                </a:lnTo>
                <a:lnTo>
                  <a:pt x="2744113" y="1691240"/>
                </a:lnTo>
                <a:lnTo>
                  <a:pt x="2871032" y="1786764"/>
                </a:lnTo>
                <a:lnTo>
                  <a:pt x="2934267" y="1834869"/>
                </a:lnTo>
                <a:lnTo>
                  <a:pt x="2965604" y="1859035"/>
                </a:lnTo>
                <a:lnTo>
                  <a:pt x="2996671" y="1883288"/>
                </a:lnTo>
                <a:lnTo>
                  <a:pt x="3027401" y="1907636"/>
                </a:lnTo>
                <a:lnTo>
                  <a:pt x="3057733" y="1932087"/>
                </a:lnTo>
                <a:lnTo>
                  <a:pt x="3087601" y="1956649"/>
                </a:lnTo>
                <a:lnTo>
                  <a:pt x="3116942" y="1981329"/>
                </a:lnTo>
                <a:lnTo>
                  <a:pt x="3173786" y="2031079"/>
                </a:lnTo>
                <a:lnTo>
                  <a:pt x="3227756" y="2081401"/>
                </a:lnTo>
                <a:lnTo>
                  <a:pt x="3278338" y="2132360"/>
                </a:lnTo>
                <a:lnTo>
                  <a:pt x="3325023" y="2184020"/>
                </a:lnTo>
                <a:lnTo>
                  <a:pt x="3367300" y="2236446"/>
                </a:lnTo>
                <a:lnTo>
                  <a:pt x="3404656" y="2289701"/>
                </a:lnTo>
                <a:lnTo>
                  <a:pt x="3436582" y="2343851"/>
                </a:lnTo>
                <a:lnTo>
                  <a:pt x="3462565" y="2398959"/>
                </a:lnTo>
                <a:lnTo>
                  <a:pt x="3482095" y="2455091"/>
                </a:lnTo>
                <a:lnTo>
                  <a:pt x="3494661" y="2512309"/>
                </a:lnTo>
                <a:lnTo>
                  <a:pt x="3499751" y="2570680"/>
                </a:lnTo>
                <a:lnTo>
                  <a:pt x="3499333" y="2600317"/>
                </a:lnTo>
                <a:lnTo>
                  <a:pt x="3492251" y="2660537"/>
                </a:lnTo>
                <a:lnTo>
                  <a:pt x="3476416" y="2722069"/>
                </a:lnTo>
                <a:lnTo>
                  <a:pt x="3451317" y="2784978"/>
                </a:lnTo>
                <a:lnTo>
                  <a:pt x="3416442" y="2849329"/>
                </a:lnTo>
                <a:lnTo>
                  <a:pt x="3395179" y="2882065"/>
                </a:lnTo>
                <a:lnTo>
                  <a:pt x="3371280" y="2915186"/>
                </a:lnTo>
                <a:lnTo>
                  <a:pt x="3344682" y="2948700"/>
                </a:lnTo>
                <a:lnTo>
                  <a:pt x="3315321" y="2982614"/>
                </a:lnTo>
                <a:lnTo>
                  <a:pt x="3283132" y="3016937"/>
                </a:lnTo>
                <a:lnTo>
                  <a:pt x="3248052" y="3051676"/>
                </a:lnTo>
                <a:lnTo>
                  <a:pt x="3204032" y="3092654"/>
                </a:lnTo>
                <a:lnTo>
                  <a:pt x="3160631" y="3130838"/>
                </a:lnTo>
                <a:lnTo>
                  <a:pt x="3117831" y="3166306"/>
                </a:lnTo>
                <a:lnTo>
                  <a:pt x="3075616" y="3199133"/>
                </a:lnTo>
                <a:lnTo>
                  <a:pt x="3033966" y="3229397"/>
                </a:lnTo>
                <a:lnTo>
                  <a:pt x="2992866" y="3257172"/>
                </a:lnTo>
                <a:lnTo>
                  <a:pt x="2952297" y="3282536"/>
                </a:lnTo>
                <a:lnTo>
                  <a:pt x="2912243" y="3305564"/>
                </a:lnTo>
                <a:lnTo>
                  <a:pt x="2872684" y="3326333"/>
                </a:lnTo>
                <a:lnTo>
                  <a:pt x="2833605" y="3344919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7697417" y="3983313"/>
            <a:ext cx="2788800" cy="266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1911851" y="7788068"/>
            <a:ext cx="3154680" cy="1094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54B3C"/>
                </a:solidFill>
                <a:latin typeface="Verdana"/>
                <a:ea typeface="Verdana"/>
                <a:cs typeface="Verdana"/>
                <a:sym typeface="Verdana"/>
              </a:rPr>
              <a:t>Kaushik RK</a:t>
            </a:r>
            <a:endParaRPr sz="2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7503373" y="7788068"/>
            <a:ext cx="3176905" cy="1094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54B3C"/>
                </a:solidFill>
                <a:latin typeface="Verdana"/>
                <a:ea typeface="Verdana"/>
                <a:cs typeface="Verdana"/>
                <a:sym typeface="Verdana"/>
              </a:rPr>
              <a:t>Srikanth MR</a:t>
            </a:r>
            <a:endParaRPr sz="21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13159377" y="7788068"/>
            <a:ext cx="3175000" cy="1094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54B3C"/>
                </a:solidFill>
                <a:latin typeface="Verdana"/>
                <a:ea typeface="Verdana"/>
                <a:cs typeface="Verdana"/>
                <a:sym typeface="Verdana"/>
              </a:rPr>
              <a:t>Team Member 3</a:t>
            </a:r>
            <a:endParaRPr sz="2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Title</a:t>
            </a:r>
            <a:endParaRPr sz="21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28"/>
          <p:cNvSpPr txBox="1"/>
          <p:nvPr>
            <p:ph type="title"/>
          </p:nvPr>
        </p:nvSpPr>
        <p:spPr>
          <a:xfrm>
            <a:off x="6700314" y="1293432"/>
            <a:ext cx="4887371" cy="1135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Team</a:t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2094628" y="4220222"/>
            <a:ext cx="2789100" cy="266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/>
          <p:nvPr/>
        </p:nvSpPr>
        <p:spPr>
          <a:xfrm>
            <a:off x="0" y="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2B8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7408947" y="3390222"/>
            <a:ext cx="3369945" cy="3498215"/>
          </a:xfrm>
          <a:custGeom>
            <a:rect b="b" l="l" r="r" t="t"/>
            <a:pathLst>
              <a:path extrusionOk="0" h="3498215" w="3369945">
                <a:moveTo>
                  <a:pt x="1127184" y="3497725"/>
                </a:moveTo>
                <a:lnTo>
                  <a:pt x="1077695" y="3497145"/>
                </a:lnTo>
                <a:lnTo>
                  <a:pt x="1028223" y="3495098"/>
                </a:lnTo>
                <a:lnTo>
                  <a:pt x="978794" y="3491547"/>
                </a:lnTo>
                <a:lnTo>
                  <a:pt x="929432" y="3486454"/>
                </a:lnTo>
                <a:lnTo>
                  <a:pt x="880163" y="3479781"/>
                </a:lnTo>
                <a:lnTo>
                  <a:pt x="831014" y="3471488"/>
                </a:lnTo>
                <a:lnTo>
                  <a:pt x="781905" y="3461258"/>
                </a:lnTo>
                <a:lnTo>
                  <a:pt x="733347" y="3449196"/>
                </a:lnTo>
                <a:lnTo>
                  <a:pt x="685445" y="3435292"/>
                </a:lnTo>
                <a:lnTo>
                  <a:pt x="638306" y="3419535"/>
                </a:lnTo>
                <a:lnTo>
                  <a:pt x="592035" y="3401915"/>
                </a:lnTo>
                <a:lnTo>
                  <a:pt x="546739" y="3382420"/>
                </a:lnTo>
                <a:lnTo>
                  <a:pt x="502522" y="3361041"/>
                </a:lnTo>
                <a:lnTo>
                  <a:pt x="459492" y="3337766"/>
                </a:lnTo>
                <a:lnTo>
                  <a:pt x="417754" y="3312586"/>
                </a:lnTo>
                <a:lnTo>
                  <a:pt x="377413" y="3285489"/>
                </a:lnTo>
                <a:lnTo>
                  <a:pt x="338577" y="3256465"/>
                </a:lnTo>
                <a:lnTo>
                  <a:pt x="301350" y="3225504"/>
                </a:lnTo>
                <a:lnTo>
                  <a:pt x="265838" y="3192594"/>
                </a:lnTo>
                <a:lnTo>
                  <a:pt x="232148" y="3157725"/>
                </a:lnTo>
                <a:lnTo>
                  <a:pt x="200386" y="3120887"/>
                </a:lnTo>
                <a:lnTo>
                  <a:pt x="170656" y="3082070"/>
                </a:lnTo>
                <a:lnTo>
                  <a:pt x="143066" y="3041261"/>
                </a:lnTo>
                <a:lnTo>
                  <a:pt x="117721" y="2998451"/>
                </a:lnTo>
                <a:lnTo>
                  <a:pt x="94727" y="2953630"/>
                </a:lnTo>
                <a:lnTo>
                  <a:pt x="74189" y="2906786"/>
                </a:lnTo>
                <a:lnTo>
                  <a:pt x="56362" y="2858766"/>
                </a:lnTo>
                <a:lnTo>
                  <a:pt x="41149" y="2810337"/>
                </a:lnTo>
                <a:lnTo>
                  <a:pt x="28464" y="2761548"/>
                </a:lnTo>
                <a:lnTo>
                  <a:pt x="18224" y="2712453"/>
                </a:lnTo>
                <a:lnTo>
                  <a:pt x="10342" y="2663101"/>
                </a:lnTo>
                <a:lnTo>
                  <a:pt x="4734" y="2613545"/>
                </a:lnTo>
                <a:lnTo>
                  <a:pt x="1315" y="2563834"/>
                </a:lnTo>
                <a:lnTo>
                  <a:pt x="0" y="2514022"/>
                </a:lnTo>
                <a:lnTo>
                  <a:pt x="702" y="2464158"/>
                </a:lnTo>
                <a:lnTo>
                  <a:pt x="3339" y="2414294"/>
                </a:lnTo>
                <a:lnTo>
                  <a:pt x="7823" y="2364481"/>
                </a:lnTo>
                <a:lnTo>
                  <a:pt x="14071" y="2314771"/>
                </a:lnTo>
                <a:lnTo>
                  <a:pt x="21997" y="2265215"/>
                </a:lnTo>
                <a:lnTo>
                  <a:pt x="31516" y="2215863"/>
                </a:lnTo>
                <a:lnTo>
                  <a:pt x="42543" y="2166768"/>
                </a:lnTo>
                <a:lnTo>
                  <a:pt x="54993" y="2117979"/>
                </a:lnTo>
                <a:lnTo>
                  <a:pt x="68781" y="2069550"/>
                </a:lnTo>
                <a:lnTo>
                  <a:pt x="83822" y="2021530"/>
                </a:lnTo>
                <a:lnTo>
                  <a:pt x="100031" y="1973971"/>
                </a:lnTo>
                <a:lnTo>
                  <a:pt x="117322" y="1926924"/>
                </a:lnTo>
                <a:lnTo>
                  <a:pt x="135611" y="1880441"/>
                </a:lnTo>
                <a:lnTo>
                  <a:pt x="155361" y="1832958"/>
                </a:lnTo>
                <a:lnTo>
                  <a:pt x="175884" y="1785870"/>
                </a:lnTo>
                <a:lnTo>
                  <a:pt x="197106" y="1739139"/>
                </a:lnTo>
                <a:lnTo>
                  <a:pt x="218951" y="1692727"/>
                </a:lnTo>
                <a:lnTo>
                  <a:pt x="241344" y="1646598"/>
                </a:lnTo>
                <a:lnTo>
                  <a:pt x="264210" y="1600713"/>
                </a:lnTo>
                <a:lnTo>
                  <a:pt x="287474" y="1555035"/>
                </a:lnTo>
                <a:lnTo>
                  <a:pt x="311060" y="1509525"/>
                </a:lnTo>
                <a:lnTo>
                  <a:pt x="334893" y="1464148"/>
                </a:lnTo>
                <a:lnTo>
                  <a:pt x="358898" y="1418864"/>
                </a:lnTo>
                <a:lnTo>
                  <a:pt x="407123" y="1328429"/>
                </a:lnTo>
                <a:lnTo>
                  <a:pt x="455134" y="1237918"/>
                </a:lnTo>
                <a:lnTo>
                  <a:pt x="478871" y="1192540"/>
                </a:lnTo>
                <a:lnTo>
                  <a:pt x="502328" y="1147031"/>
                </a:lnTo>
                <a:lnTo>
                  <a:pt x="525432" y="1101353"/>
                </a:lnTo>
                <a:lnTo>
                  <a:pt x="548105" y="1055468"/>
                </a:lnTo>
                <a:lnTo>
                  <a:pt x="570274" y="1009338"/>
                </a:lnTo>
                <a:lnTo>
                  <a:pt x="591863" y="962927"/>
                </a:lnTo>
                <a:lnTo>
                  <a:pt x="612797" y="916196"/>
                </a:lnTo>
                <a:lnTo>
                  <a:pt x="633000" y="869108"/>
                </a:lnTo>
                <a:lnTo>
                  <a:pt x="652398" y="821625"/>
                </a:lnTo>
                <a:lnTo>
                  <a:pt x="671638" y="773309"/>
                </a:lnTo>
                <a:lnTo>
                  <a:pt x="691018" y="725044"/>
                </a:lnTo>
                <a:lnTo>
                  <a:pt x="710847" y="677008"/>
                </a:lnTo>
                <a:lnTo>
                  <a:pt x="731435" y="629378"/>
                </a:lnTo>
                <a:lnTo>
                  <a:pt x="753090" y="582333"/>
                </a:lnTo>
                <a:lnTo>
                  <a:pt x="776121" y="536050"/>
                </a:lnTo>
                <a:lnTo>
                  <a:pt x="800839" y="490707"/>
                </a:lnTo>
                <a:lnTo>
                  <a:pt x="827552" y="446482"/>
                </a:lnTo>
                <a:lnTo>
                  <a:pt x="856569" y="403554"/>
                </a:lnTo>
                <a:lnTo>
                  <a:pt x="888199" y="362099"/>
                </a:lnTo>
                <a:lnTo>
                  <a:pt x="921615" y="323003"/>
                </a:lnTo>
                <a:lnTo>
                  <a:pt x="957274" y="285771"/>
                </a:lnTo>
                <a:lnTo>
                  <a:pt x="995013" y="250492"/>
                </a:lnTo>
                <a:lnTo>
                  <a:pt x="1034670" y="217252"/>
                </a:lnTo>
                <a:lnTo>
                  <a:pt x="1076081" y="186138"/>
                </a:lnTo>
                <a:lnTo>
                  <a:pt x="1119085" y="157238"/>
                </a:lnTo>
                <a:lnTo>
                  <a:pt x="1163518" y="130638"/>
                </a:lnTo>
                <a:lnTo>
                  <a:pt x="1209218" y="106426"/>
                </a:lnTo>
                <a:lnTo>
                  <a:pt x="1256022" y="84689"/>
                </a:lnTo>
                <a:lnTo>
                  <a:pt x="1303119" y="65380"/>
                </a:lnTo>
                <a:lnTo>
                  <a:pt x="1351134" y="48435"/>
                </a:lnTo>
                <a:lnTo>
                  <a:pt x="1399940" y="33918"/>
                </a:lnTo>
                <a:lnTo>
                  <a:pt x="1449407" y="21894"/>
                </a:lnTo>
                <a:lnTo>
                  <a:pt x="1499410" y="12426"/>
                </a:lnTo>
                <a:lnTo>
                  <a:pt x="1549819" y="5579"/>
                </a:lnTo>
                <a:lnTo>
                  <a:pt x="1600507" y="1415"/>
                </a:lnTo>
                <a:lnTo>
                  <a:pt x="1651347" y="0"/>
                </a:lnTo>
                <a:lnTo>
                  <a:pt x="1702209" y="1396"/>
                </a:lnTo>
                <a:lnTo>
                  <a:pt x="1753302" y="6115"/>
                </a:lnTo>
                <a:lnTo>
                  <a:pt x="1804343" y="14367"/>
                </a:lnTo>
                <a:lnTo>
                  <a:pt x="1855174" y="25762"/>
                </a:lnTo>
                <a:lnTo>
                  <a:pt x="1905640" y="39910"/>
                </a:lnTo>
                <a:lnTo>
                  <a:pt x="1955582" y="56423"/>
                </a:lnTo>
                <a:lnTo>
                  <a:pt x="2004845" y="74912"/>
                </a:lnTo>
                <a:lnTo>
                  <a:pt x="2053271" y="94986"/>
                </a:lnTo>
                <a:lnTo>
                  <a:pt x="2100703" y="116257"/>
                </a:lnTo>
                <a:lnTo>
                  <a:pt x="2146985" y="138336"/>
                </a:lnTo>
                <a:lnTo>
                  <a:pt x="2191282" y="160719"/>
                </a:lnTo>
                <a:lnTo>
                  <a:pt x="2234780" y="184369"/>
                </a:lnTo>
                <a:lnTo>
                  <a:pt x="2277490" y="209238"/>
                </a:lnTo>
                <a:lnTo>
                  <a:pt x="2319422" y="235282"/>
                </a:lnTo>
                <a:lnTo>
                  <a:pt x="2360585" y="262451"/>
                </a:lnTo>
                <a:lnTo>
                  <a:pt x="2400992" y="290700"/>
                </a:lnTo>
                <a:lnTo>
                  <a:pt x="2440652" y="319981"/>
                </a:lnTo>
                <a:lnTo>
                  <a:pt x="2479576" y="350248"/>
                </a:lnTo>
                <a:lnTo>
                  <a:pt x="2517774" y="381453"/>
                </a:lnTo>
                <a:lnTo>
                  <a:pt x="2555257" y="413550"/>
                </a:lnTo>
                <a:lnTo>
                  <a:pt x="2592036" y="446491"/>
                </a:lnTo>
                <a:lnTo>
                  <a:pt x="2628120" y="480231"/>
                </a:lnTo>
                <a:lnTo>
                  <a:pt x="2663521" y="514721"/>
                </a:lnTo>
                <a:lnTo>
                  <a:pt x="2698248" y="549915"/>
                </a:lnTo>
                <a:lnTo>
                  <a:pt x="2732313" y="585766"/>
                </a:lnTo>
                <a:lnTo>
                  <a:pt x="2765726" y="622227"/>
                </a:lnTo>
                <a:lnTo>
                  <a:pt x="2798497" y="659252"/>
                </a:lnTo>
                <a:lnTo>
                  <a:pt x="2830636" y="696792"/>
                </a:lnTo>
                <a:lnTo>
                  <a:pt x="2862156" y="734802"/>
                </a:lnTo>
                <a:lnTo>
                  <a:pt x="2893924" y="774265"/>
                </a:lnTo>
                <a:lnTo>
                  <a:pt x="2925243" y="814204"/>
                </a:lnTo>
                <a:lnTo>
                  <a:pt x="2956049" y="854624"/>
                </a:lnTo>
                <a:lnTo>
                  <a:pt x="2986275" y="895532"/>
                </a:lnTo>
                <a:lnTo>
                  <a:pt x="3015857" y="936932"/>
                </a:lnTo>
                <a:lnTo>
                  <a:pt x="3044730" y="978830"/>
                </a:lnTo>
                <a:lnTo>
                  <a:pt x="3072829" y="1021231"/>
                </a:lnTo>
                <a:lnTo>
                  <a:pt x="3100089" y="1064142"/>
                </a:lnTo>
                <a:lnTo>
                  <a:pt x="3126446" y="1107567"/>
                </a:lnTo>
                <a:lnTo>
                  <a:pt x="3151834" y="1151512"/>
                </a:lnTo>
                <a:lnTo>
                  <a:pt x="3176188" y="1195983"/>
                </a:lnTo>
                <a:lnTo>
                  <a:pt x="3199443" y="1240984"/>
                </a:lnTo>
                <a:lnTo>
                  <a:pt x="3221535" y="1286522"/>
                </a:lnTo>
                <a:lnTo>
                  <a:pt x="3242398" y="1332602"/>
                </a:lnTo>
                <a:lnTo>
                  <a:pt x="3261968" y="1379229"/>
                </a:lnTo>
                <a:lnTo>
                  <a:pt x="3280179" y="1426409"/>
                </a:lnTo>
                <a:lnTo>
                  <a:pt x="3296967" y="1474148"/>
                </a:lnTo>
                <a:lnTo>
                  <a:pt x="3312266" y="1522450"/>
                </a:lnTo>
                <a:lnTo>
                  <a:pt x="3326012" y="1571322"/>
                </a:lnTo>
                <a:lnTo>
                  <a:pt x="3338140" y="1620768"/>
                </a:lnTo>
                <a:lnTo>
                  <a:pt x="3348585" y="1670795"/>
                </a:lnTo>
                <a:lnTo>
                  <a:pt x="3356006" y="1717632"/>
                </a:lnTo>
                <a:lnTo>
                  <a:pt x="3362038" y="1764942"/>
                </a:lnTo>
                <a:lnTo>
                  <a:pt x="3366477" y="1812693"/>
                </a:lnTo>
                <a:lnTo>
                  <a:pt x="3369121" y="1860851"/>
                </a:lnTo>
                <a:lnTo>
                  <a:pt x="3369765" y="1909382"/>
                </a:lnTo>
                <a:lnTo>
                  <a:pt x="3368341" y="1958302"/>
                </a:lnTo>
                <a:lnTo>
                  <a:pt x="3364902" y="2007154"/>
                </a:lnTo>
                <a:lnTo>
                  <a:pt x="3359420" y="2055829"/>
                </a:lnTo>
                <a:lnTo>
                  <a:pt x="3351872" y="2104215"/>
                </a:lnTo>
                <a:lnTo>
                  <a:pt x="3342231" y="2152203"/>
                </a:lnTo>
                <a:lnTo>
                  <a:pt x="3330472" y="2199684"/>
                </a:lnTo>
                <a:lnTo>
                  <a:pt x="3316569" y="2246545"/>
                </a:lnTo>
                <a:lnTo>
                  <a:pt x="3300498" y="2292679"/>
                </a:lnTo>
                <a:lnTo>
                  <a:pt x="3282233" y="2337973"/>
                </a:lnTo>
                <a:lnTo>
                  <a:pt x="3261748" y="2382319"/>
                </a:lnTo>
                <a:lnTo>
                  <a:pt x="3237778" y="2427462"/>
                </a:lnTo>
                <a:lnTo>
                  <a:pt x="3211306" y="2470627"/>
                </a:lnTo>
                <a:lnTo>
                  <a:pt x="3182495" y="2511912"/>
                </a:lnTo>
                <a:lnTo>
                  <a:pt x="3151511" y="2551414"/>
                </a:lnTo>
                <a:lnTo>
                  <a:pt x="3118519" y="2589230"/>
                </a:lnTo>
                <a:lnTo>
                  <a:pt x="3083685" y="2625457"/>
                </a:lnTo>
                <a:lnTo>
                  <a:pt x="3047173" y="2660194"/>
                </a:lnTo>
                <a:lnTo>
                  <a:pt x="3009149" y="2693538"/>
                </a:lnTo>
                <a:lnTo>
                  <a:pt x="2969778" y="2725585"/>
                </a:lnTo>
                <a:lnTo>
                  <a:pt x="2929225" y="2756434"/>
                </a:lnTo>
                <a:lnTo>
                  <a:pt x="2887750" y="2786527"/>
                </a:lnTo>
                <a:lnTo>
                  <a:pt x="2845768" y="2816006"/>
                </a:lnTo>
                <a:lnTo>
                  <a:pt x="2803335" y="2844921"/>
                </a:lnTo>
                <a:lnTo>
                  <a:pt x="2760504" y="2873325"/>
                </a:lnTo>
                <a:lnTo>
                  <a:pt x="2717329" y="2901266"/>
                </a:lnTo>
                <a:lnTo>
                  <a:pt x="2673864" y="2928798"/>
                </a:lnTo>
                <a:lnTo>
                  <a:pt x="2630164" y="2955969"/>
                </a:lnTo>
                <a:lnTo>
                  <a:pt x="2586283" y="2982833"/>
                </a:lnTo>
                <a:lnTo>
                  <a:pt x="2542274" y="3009438"/>
                </a:lnTo>
                <a:lnTo>
                  <a:pt x="2498193" y="3035836"/>
                </a:lnTo>
                <a:lnTo>
                  <a:pt x="2454092" y="3062079"/>
                </a:lnTo>
                <a:lnTo>
                  <a:pt x="2409314" y="3088270"/>
                </a:lnTo>
                <a:lnTo>
                  <a:pt x="2364310" y="3114064"/>
                </a:lnTo>
                <a:lnTo>
                  <a:pt x="2319065" y="3139412"/>
                </a:lnTo>
                <a:lnTo>
                  <a:pt x="2273561" y="3164266"/>
                </a:lnTo>
                <a:lnTo>
                  <a:pt x="2227784" y="3188580"/>
                </a:lnTo>
                <a:lnTo>
                  <a:pt x="2181717" y="3212305"/>
                </a:lnTo>
                <a:lnTo>
                  <a:pt x="2135345" y="3235394"/>
                </a:lnTo>
                <a:lnTo>
                  <a:pt x="2088651" y="3257799"/>
                </a:lnTo>
                <a:lnTo>
                  <a:pt x="2041620" y="3279471"/>
                </a:lnTo>
                <a:lnTo>
                  <a:pt x="1994236" y="3300364"/>
                </a:lnTo>
                <a:lnTo>
                  <a:pt x="1946483" y="3320430"/>
                </a:lnTo>
                <a:lnTo>
                  <a:pt x="1900592" y="3338910"/>
                </a:lnTo>
                <a:lnTo>
                  <a:pt x="1854286" y="3356575"/>
                </a:lnTo>
                <a:lnTo>
                  <a:pt x="1807591" y="3373387"/>
                </a:lnTo>
                <a:lnTo>
                  <a:pt x="1760532" y="3389307"/>
                </a:lnTo>
                <a:lnTo>
                  <a:pt x="1713134" y="3404298"/>
                </a:lnTo>
                <a:lnTo>
                  <a:pt x="1665422" y="3418320"/>
                </a:lnTo>
                <a:lnTo>
                  <a:pt x="1617423" y="3431336"/>
                </a:lnTo>
                <a:lnTo>
                  <a:pt x="1569161" y="3443308"/>
                </a:lnTo>
                <a:lnTo>
                  <a:pt x="1520662" y="3454196"/>
                </a:lnTo>
                <a:lnTo>
                  <a:pt x="1471951" y="3463964"/>
                </a:lnTo>
                <a:lnTo>
                  <a:pt x="1423054" y="3472572"/>
                </a:lnTo>
                <a:lnTo>
                  <a:pt x="1373996" y="3479982"/>
                </a:lnTo>
                <a:lnTo>
                  <a:pt x="1324803" y="3486156"/>
                </a:lnTo>
                <a:lnTo>
                  <a:pt x="1275500" y="3491056"/>
                </a:lnTo>
                <a:lnTo>
                  <a:pt x="1226112" y="3494643"/>
                </a:lnTo>
                <a:lnTo>
                  <a:pt x="1176665" y="3496879"/>
                </a:lnTo>
                <a:lnTo>
                  <a:pt x="1127184" y="34977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12955815" y="3082606"/>
            <a:ext cx="3613150" cy="4267835"/>
          </a:xfrm>
          <a:custGeom>
            <a:rect b="b" l="l" r="r" t="t"/>
            <a:pathLst>
              <a:path extrusionOk="0" h="4267834" w="3613150">
                <a:moveTo>
                  <a:pt x="2854381" y="415117"/>
                </a:moveTo>
                <a:lnTo>
                  <a:pt x="2884326" y="445050"/>
                </a:lnTo>
                <a:lnTo>
                  <a:pt x="2912432" y="475267"/>
                </a:lnTo>
                <a:lnTo>
                  <a:pt x="2938757" y="505760"/>
                </a:lnTo>
                <a:lnTo>
                  <a:pt x="2963363" y="536520"/>
                </a:lnTo>
                <a:lnTo>
                  <a:pt x="2986311" y="567537"/>
                </a:lnTo>
                <a:lnTo>
                  <a:pt x="3027470" y="630312"/>
                </a:lnTo>
                <a:lnTo>
                  <a:pt x="3062719" y="694015"/>
                </a:lnTo>
                <a:lnTo>
                  <a:pt x="3092541" y="758575"/>
                </a:lnTo>
                <a:lnTo>
                  <a:pt x="3117418" y="823924"/>
                </a:lnTo>
                <a:lnTo>
                  <a:pt x="3137834" y="889993"/>
                </a:lnTo>
                <a:lnTo>
                  <a:pt x="3154273" y="956710"/>
                </a:lnTo>
                <a:lnTo>
                  <a:pt x="3167218" y="1024007"/>
                </a:lnTo>
                <a:lnTo>
                  <a:pt x="3177151" y="1091814"/>
                </a:lnTo>
                <a:lnTo>
                  <a:pt x="3184557" y="1160062"/>
                </a:lnTo>
                <a:lnTo>
                  <a:pt x="3189917" y="1228680"/>
                </a:lnTo>
                <a:lnTo>
                  <a:pt x="3193717" y="1297600"/>
                </a:lnTo>
                <a:lnTo>
                  <a:pt x="3197546" y="1401391"/>
                </a:lnTo>
                <a:lnTo>
                  <a:pt x="3201698" y="1540185"/>
                </a:lnTo>
                <a:lnTo>
                  <a:pt x="3202968" y="1574897"/>
                </a:lnTo>
                <a:lnTo>
                  <a:pt x="3206210" y="1644279"/>
                </a:lnTo>
                <a:lnTo>
                  <a:pt x="3210790" y="1713543"/>
                </a:lnTo>
                <a:lnTo>
                  <a:pt x="3217192" y="1782622"/>
                </a:lnTo>
                <a:lnTo>
                  <a:pt x="3225899" y="1851445"/>
                </a:lnTo>
                <a:lnTo>
                  <a:pt x="3237393" y="1919942"/>
                </a:lnTo>
                <a:lnTo>
                  <a:pt x="3252159" y="1988044"/>
                </a:lnTo>
                <a:lnTo>
                  <a:pt x="3270680" y="2055682"/>
                </a:lnTo>
                <a:lnTo>
                  <a:pt x="3293438" y="2122786"/>
                </a:lnTo>
                <a:lnTo>
                  <a:pt x="3320918" y="2189285"/>
                </a:lnTo>
                <a:lnTo>
                  <a:pt x="3353602" y="2255111"/>
                </a:lnTo>
                <a:lnTo>
                  <a:pt x="3391973" y="2320194"/>
                </a:lnTo>
                <a:lnTo>
                  <a:pt x="3442605" y="2396402"/>
                </a:lnTo>
                <a:lnTo>
                  <a:pt x="3469279" y="2440282"/>
                </a:lnTo>
                <a:lnTo>
                  <a:pt x="3493514" y="2484047"/>
                </a:lnTo>
                <a:lnTo>
                  <a:pt x="3515359" y="2527664"/>
                </a:lnTo>
                <a:lnTo>
                  <a:pt x="3534862" y="2571106"/>
                </a:lnTo>
                <a:lnTo>
                  <a:pt x="3552073" y="2614340"/>
                </a:lnTo>
                <a:lnTo>
                  <a:pt x="3567040" y="2657339"/>
                </a:lnTo>
                <a:lnTo>
                  <a:pt x="3579813" y="2700070"/>
                </a:lnTo>
                <a:lnTo>
                  <a:pt x="3590439" y="2742504"/>
                </a:lnTo>
                <a:lnTo>
                  <a:pt x="3598969" y="2784612"/>
                </a:lnTo>
                <a:lnTo>
                  <a:pt x="3605450" y="2826362"/>
                </a:lnTo>
                <a:lnTo>
                  <a:pt x="3609932" y="2867726"/>
                </a:lnTo>
                <a:lnTo>
                  <a:pt x="3612463" y="2908672"/>
                </a:lnTo>
                <a:lnTo>
                  <a:pt x="3613092" y="2949171"/>
                </a:lnTo>
                <a:lnTo>
                  <a:pt x="3611869" y="2989192"/>
                </a:lnTo>
                <a:lnTo>
                  <a:pt x="3608842" y="3028706"/>
                </a:lnTo>
                <a:lnTo>
                  <a:pt x="3604060" y="3067682"/>
                </a:lnTo>
                <a:lnTo>
                  <a:pt x="3597571" y="3106090"/>
                </a:lnTo>
                <a:lnTo>
                  <a:pt x="3589425" y="3143900"/>
                </a:lnTo>
                <a:lnTo>
                  <a:pt x="3579670" y="3181083"/>
                </a:lnTo>
                <a:lnTo>
                  <a:pt x="3568356" y="3217607"/>
                </a:lnTo>
                <a:lnTo>
                  <a:pt x="3541244" y="3288561"/>
                </a:lnTo>
                <a:lnTo>
                  <a:pt x="3508479" y="3356522"/>
                </a:lnTo>
                <a:lnTo>
                  <a:pt x="3470453" y="3421248"/>
                </a:lnTo>
                <a:lnTo>
                  <a:pt x="3427555" y="3482499"/>
                </a:lnTo>
                <a:lnTo>
                  <a:pt x="3380177" y="3540034"/>
                </a:lnTo>
                <a:lnTo>
                  <a:pt x="3328711" y="3593613"/>
                </a:lnTo>
                <a:lnTo>
                  <a:pt x="3273545" y="3642993"/>
                </a:lnTo>
                <a:lnTo>
                  <a:pt x="3215072" y="3687936"/>
                </a:lnTo>
                <a:lnTo>
                  <a:pt x="3153682" y="3728199"/>
                </a:lnTo>
                <a:lnTo>
                  <a:pt x="3089767" y="3763542"/>
                </a:lnTo>
                <a:lnTo>
                  <a:pt x="3023716" y="3793725"/>
                </a:lnTo>
                <a:lnTo>
                  <a:pt x="2955920" y="3818506"/>
                </a:lnTo>
                <a:lnTo>
                  <a:pt x="2886772" y="3837644"/>
                </a:lnTo>
                <a:lnTo>
                  <a:pt x="2816660" y="3850899"/>
                </a:lnTo>
                <a:lnTo>
                  <a:pt x="2745977" y="3858030"/>
                </a:lnTo>
                <a:lnTo>
                  <a:pt x="2710543" y="3859224"/>
                </a:lnTo>
                <a:lnTo>
                  <a:pt x="2675113" y="3858797"/>
                </a:lnTo>
                <a:lnTo>
                  <a:pt x="2604458" y="3852957"/>
                </a:lnTo>
                <a:lnTo>
                  <a:pt x="2534404" y="3840271"/>
                </a:lnTo>
                <a:lnTo>
                  <a:pt x="2465342" y="3820498"/>
                </a:lnTo>
                <a:lnTo>
                  <a:pt x="2379080" y="3787625"/>
                </a:lnTo>
                <a:lnTo>
                  <a:pt x="2328657" y="3769320"/>
                </a:lnTo>
                <a:lnTo>
                  <a:pt x="2279993" y="3752913"/>
                </a:lnTo>
                <a:lnTo>
                  <a:pt x="2233044" y="3738350"/>
                </a:lnTo>
                <a:lnTo>
                  <a:pt x="2187765" y="3725580"/>
                </a:lnTo>
                <a:lnTo>
                  <a:pt x="2144114" y="3714551"/>
                </a:lnTo>
                <a:lnTo>
                  <a:pt x="2102047" y="3705210"/>
                </a:lnTo>
                <a:lnTo>
                  <a:pt x="2061520" y="3697505"/>
                </a:lnTo>
                <a:lnTo>
                  <a:pt x="2022489" y="3691384"/>
                </a:lnTo>
                <a:lnTo>
                  <a:pt x="1948741" y="3683686"/>
                </a:lnTo>
                <a:lnTo>
                  <a:pt x="1880455" y="3681697"/>
                </a:lnTo>
                <a:lnTo>
                  <a:pt x="1848251" y="3682713"/>
                </a:lnTo>
                <a:lnTo>
                  <a:pt x="1787502" y="3688507"/>
                </a:lnTo>
                <a:lnTo>
                  <a:pt x="1731341" y="3698966"/>
                </a:lnTo>
                <a:lnTo>
                  <a:pt x="1679419" y="3713675"/>
                </a:lnTo>
                <a:lnTo>
                  <a:pt x="1631387" y="3732215"/>
                </a:lnTo>
                <a:lnTo>
                  <a:pt x="1586895" y="3754170"/>
                </a:lnTo>
                <a:lnTo>
                  <a:pt x="1545594" y="3779121"/>
                </a:lnTo>
                <a:lnTo>
                  <a:pt x="1507134" y="3806651"/>
                </a:lnTo>
                <a:lnTo>
                  <a:pt x="1471167" y="3836343"/>
                </a:lnTo>
                <a:lnTo>
                  <a:pt x="1437343" y="3867780"/>
                </a:lnTo>
                <a:lnTo>
                  <a:pt x="1405313" y="3900544"/>
                </a:lnTo>
                <a:lnTo>
                  <a:pt x="1374727" y="3934218"/>
                </a:lnTo>
                <a:lnTo>
                  <a:pt x="1330791" y="3985521"/>
                </a:lnTo>
                <a:lnTo>
                  <a:pt x="1288141" y="4036524"/>
                </a:lnTo>
                <a:lnTo>
                  <a:pt x="1274006" y="4053214"/>
                </a:lnTo>
                <a:lnTo>
                  <a:pt x="1245597" y="4085816"/>
                </a:lnTo>
                <a:lnTo>
                  <a:pt x="1216711" y="4117033"/>
                </a:lnTo>
                <a:lnTo>
                  <a:pt x="1186999" y="4146446"/>
                </a:lnTo>
                <a:lnTo>
                  <a:pt x="1156111" y="4173638"/>
                </a:lnTo>
                <a:lnTo>
                  <a:pt x="1123699" y="4198192"/>
                </a:lnTo>
                <a:lnTo>
                  <a:pt x="1089412" y="4219690"/>
                </a:lnTo>
                <a:lnTo>
                  <a:pt x="1052902" y="4237715"/>
                </a:lnTo>
                <a:lnTo>
                  <a:pt x="1013820" y="4251850"/>
                </a:lnTo>
                <a:lnTo>
                  <a:pt x="971815" y="4261677"/>
                </a:lnTo>
                <a:lnTo>
                  <a:pt x="926539" y="4266779"/>
                </a:lnTo>
                <a:lnTo>
                  <a:pt x="902565" y="4267428"/>
                </a:lnTo>
                <a:lnTo>
                  <a:pt x="877642" y="4266739"/>
                </a:lnTo>
                <a:lnTo>
                  <a:pt x="824775" y="4261138"/>
                </a:lnTo>
                <a:lnTo>
                  <a:pt x="767589" y="4249560"/>
                </a:lnTo>
                <a:lnTo>
                  <a:pt x="705735" y="4231587"/>
                </a:lnTo>
                <a:lnTo>
                  <a:pt x="638862" y="4206802"/>
                </a:lnTo>
                <a:lnTo>
                  <a:pt x="603435" y="4191725"/>
                </a:lnTo>
                <a:lnTo>
                  <a:pt x="561791" y="4172416"/>
                </a:lnTo>
                <a:lnTo>
                  <a:pt x="521691" y="4152093"/>
                </a:lnTo>
                <a:lnTo>
                  <a:pt x="483128" y="4130780"/>
                </a:lnTo>
                <a:lnTo>
                  <a:pt x="446097" y="4108504"/>
                </a:lnTo>
                <a:lnTo>
                  <a:pt x="410591" y="4085293"/>
                </a:lnTo>
                <a:lnTo>
                  <a:pt x="376604" y="4061170"/>
                </a:lnTo>
                <a:lnTo>
                  <a:pt x="344131" y="4036165"/>
                </a:lnTo>
                <a:lnTo>
                  <a:pt x="313163" y="4010301"/>
                </a:lnTo>
                <a:lnTo>
                  <a:pt x="283697" y="3983606"/>
                </a:lnTo>
                <a:lnTo>
                  <a:pt x="255725" y="3956107"/>
                </a:lnTo>
                <a:lnTo>
                  <a:pt x="229241" y="3927828"/>
                </a:lnTo>
                <a:lnTo>
                  <a:pt x="204239" y="3898798"/>
                </a:lnTo>
                <a:lnTo>
                  <a:pt x="158658" y="3838584"/>
                </a:lnTo>
                <a:lnTo>
                  <a:pt x="118931" y="3775676"/>
                </a:lnTo>
                <a:lnTo>
                  <a:pt x="85009" y="3710285"/>
                </a:lnTo>
                <a:lnTo>
                  <a:pt x="56842" y="3642620"/>
                </a:lnTo>
                <a:lnTo>
                  <a:pt x="34382" y="3572893"/>
                </a:lnTo>
                <a:lnTo>
                  <a:pt x="17580" y="3501312"/>
                </a:lnTo>
                <a:lnTo>
                  <a:pt x="6385" y="3428089"/>
                </a:lnTo>
                <a:lnTo>
                  <a:pt x="749" y="3353435"/>
                </a:lnTo>
                <a:lnTo>
                  <a:pt x="0" y="3315636"/>
                </a:lnTo>
                <a:lnTo>
                  <a:pt x="621" y="3277558"/>
                </a:lnTo>
                <a:lnTo>
                  <a:pt x="2608" y="3239227"/>
                </a:lnTo>
                <a:lnTo>
                  <a:pt x="5954" y="3200670"/>
                </a:lnTo>
                <a:lnTo>
                  <a:pt x="10653" y="3161913"/>
                </a:lnTo>
                <a:lnTo>
                  <a:pt x="16697" y="3122981"/>
                </a:lnTo>
                <a:lnTo>
                  <a:pt x="24083" y="3083902"/>
                </a:lnTo>
                <a:lnTo>
                  <a:pt x="32802" y="3044701"/>
                </a:lnTo>
                <a:lnTo>
                  <a:pt x="42849" y="3005406"/>
                </a:lnTo>
                <a:lnTo>
                  <a:pt x="54218" y="2966041"/>
                </a:lnTo>
                <a:lnTo>
                  <a:pt x="66903" y="2926635"/>
                </a:lnTo>
                <a:lnTo>
                  <a:pt x="80897" y="2887211"/>
                </a:lnTo>
                <a:lnTo>
                  <a:pt x="96194" y="2847798"/>
                </a:lnTo>
                <a:lnTo>
                  <a:pt x="112789" y="2808422"/>
                </a:lnTo>
                <a:lnTo>
                  <a:pt x="130675" y="2769108"/>
                </a:lnTo>
                <a:lnTo>
                  <a:pt x="149845" y="2729883"/>
                </a:lnTo>
                <a:lnTo>
                  <a:pt x="170294" y="2690773"/>
                </a:lnTo>
                <a:lnTo>
                  <a:pt x="192015" y="2651805"/>
                </a:lnTo>
                <a:lnTo>
                  <a:pt x="215003" y="2613004"/>
                </a:lnTo>
                <a:lnTo>
                  <a:pt x="239251" y="2574398"/>
                </a:lnTo>
                <a:lnTo>
                  <a:pt x="264753" y="2536012"/>
                </a:lnTo>
                <a:lnTo>
                  <a:pt x="291503" y="2497873"/>
                </a:lnTo>
                <a:lnTo>
                  <a:pt x="319494" y="2460006"/>
                </a:lnTo>
                <a:lnTo>
                  <a:pt x="348721" y="2422440"/>
                </a:lnTo>
                <a:lnTo>
                  <a:pt x="379177" y="2385198"/>
                </a:lnTo>
                <a:lnTo>
                  <a:pt x="410856" y="2348309"/>
                </a:lnTo>
                <a:lnTo>
                  <a:pt x="443753" y="2311797"/>
                </a:lnTo>
                <a:lnTo>
                  <a:pt x="477860" y="2275691"/>
                </a:lnTo>
                <a:lnTo>
                  <a:pt x="513172" y="2240015"/>
                </a:lnTo>
                <a:lnTo>
                  <a:pt x="549682" y="2204796"/>
                </a:lnTo>
                <a:lnTo>
                  <a:pt x="587385" y="2170060"/>
                </a:lnTo>
                <a:lnTo>
                  <a:pt x="626273" y="2135834"/>
                </a:lnTo>
                <a:lnTo>
                  <a:pt x="666342" y="2102144"/>
                </a:lnTo>
                <a:lnTo>
                  <a:pt x="707585" y="2069016"/>
                </a:lnTo>
                <a:lnTo>
                  <a:pt x="749995" y="2036476"/>
                </a:lnTo>
                <a:lnTo>
                  <a:pt x="770790" y="2019947"/>
                </a:lnTo>
                <a:lnTo>
                  <a:pt x="810375" y="1982876"/>
                </a:lnTo>
                <a:lnTo>
                  <a:pt x="847444" y="1940748"/>
                </a:lnTo>
                <a:lnTo>
                  <a:pt x="882186" y="1893913"/>
                </a:lnTo>
                <a:lnTo>
                  <a:pt x="914789" y="1842721"/>
                </a:lnTo>
                <a:lnTo>
                  <a:pt x="945442" y="1787523"/>
                </a:lnTo>
                <a:lnTo>
                  <a:pt x="974333" y="1728668"/>
                </a:lnTo>
                <a:lnTo>
                  <a:pt x="1001652" y="1666507"/>
                </a:lnTo>
                <a:lnTo>
                  <a:pt x="1027586" y="1601391"/>
                </a:lnTo>
                <a:lnTo>
                  <a:pt x="1052324" y="1533668"/>
                </a:lnTo>
                <a:lnTo>
                  <a:pt x="1076056" y="1463691"/>
                </a:lnTo>
                <a:lnTo>
                  <a:pt x="1098969" y="1391808"/>
                </a:lnTo>
                <a:lnTo>
                  <a:pt x="1110177" y="1355262"/>
                </a:lnTo>
                <a:lnTo>
                  <a:pt x="1121252" y="1318371"/>
                </a:lnTo>
                <a:lnTo>
                  <a:pt x="1143094" y="1243730"/>
                </a:lnTo>
                <a:lnTo>
                  <a:pt x="1207859" y="1016081"/>
                </a:lnTo>
                <a:lnTo>
                  <a:pt x="1229823" y="940124"/>
                </a:lnTo>
                <a:lnTo>
                  <a:pt x="1240981" y="902329"/>
                </a:lnTo>
                <a:lnTo>
                  <a:pt x="1252288" y="864714"/>
                </a:lnTo>
                <a:lnTo>
                  <a:pt x="1263768" y="827324"/>
                </a:lnTo>
                <a:lnTo>
                  <a:pt x="1275444" y="790201"/>
                </a:lnTo>
                <a:lnTo>
                  <a:pt x="1287340" y="753391"/>
                </a:lnTo>
                <a:lnTo>
                  <a:pt x="1299479" y="716936"/>
                </a:lnTo>
                <a:lnTo>
                  <a:pt x="1311885" y="680881"/>
                </a:lnTo>
                <a:lnTo>
                  <a:pt x="1337593" y="610143"/>
                </a:lnTo>
                <a:lnTo>
                  <a:pt x="1364651" y="541529"/>
                </a:lnTo>
                <a:lnTo>
                  <a:pt x="1393248" y="475388"/>
                </a:lnTo>
                <a:lnTo>
                  <a:pt x="1423574" y="412070"/>
                </a:lnTo>
                <a:lnTo>
                  <a:pt x="1455816" y="351927"/>
                </a:lnTo>
                <a:lnTo>
                  <a:pt x="1490163" y="295307"/>
                </a:lnTo>
                <a:lnTo>
                  <a:pt x="1526804" y="242562"/>
                </a:lnTo>
                <a:lnTo>
                  <a:pt x="1565928" y="194042"/>
                </a:lnTo>
                <a:lnTo>
                  <a:pt x="1607722" y="150097"/>
                </a:lnTo>
                <a:lnTo>
                  <a:pt x="1652377" y="111076"/>
                </a:lnTo>
                <a:lnTo>
                  <a:pt x="1700079" y="77332"/>
                </a:lnTo>
                <a:lnTo>
                  <a:pt x="1751019" y="49213"/>
                </a:lnTo>
                <a:lnTo>
                  <a:pt x="1805384" y="27070"/>
                </a:lnTo>
                <a:lnTo>
                  <a:pt x="1863363" y="11253"/>
                </a:lnTo>
                <a:lnTo>
                  <a:pt x="1925145" y="2113"/>
                </a:lnTo>
                <a:lnTo>
                  <a:pt x="1990918" y="0"/>
                </a:lnTo>
                <a:lnTo>
                  <a:pt x="2025361" y="1687"/>
                </a:lnTo>
                <a:lnTo>
                  <a:pt x="2097475" y="10771"/>
                </a:lnTo>
                <a:lnTo>
                  <a:pt x="2135194" y="18254"/>
                </a:lnTo>
                <a:lnTo>
                  <a:pt x="2174052" y="27757"/>
                </a:lnTo>
                <a:lnTo>
                  <a:pt x="2214073" y="39323"/>
                </a:lnTo>
                <a:lnTo>
                  <a:pt x="2255281" y="52996"/>
                </a:lnTo>
                <a:lnTo>
                  <a:pt x="2297698" y="68819"/>
                </a:lnTo>
                <a:lnTo>
                  <a:pt x="2341349" y="86838"/>
                </a:lnTo>
                <a:lnTo>
                  <a:pt x="2386258" y="107094"/>
                </a:lnTo>
                <a:lnTo>
                  <a:pt x="2440431" y="133327"/>
                </a:lnTo>
                <a:lnTo>
                  <a:pt x="2492100" y="159940"/>
                </a:lnTo>
                <a:lnTo>
                  <a:pt x="2541325" y="186925"/>
                </a:lnTo>
                <a:lnTo>
                  <a:pt x="2588166" y="214271"/>
                </a:lnTo>
                <a:lnTo>
                  <a:pt x="2632684" y="241972"/>
                </a:lnTo>
                <a:lnTo>
                  <a:pt x="2674938" y="270017"/>
                </a:lnTo>
                <a:lnTo>
                  <a:pt x="2714990" y="298399"/>
                </a:lnTo>
                <a:lnTo>
                  <a:pt x="2752900" y="327109"/>
                </a:lnTo>
                <a:lnTo>
                  <a:pt x="2788728" y="356137"/>
                </a:lnTo>
                <a:lnTo>
                  <a:pt x="2822535" y="385476"/>
                </a:lnTo>
                <a:lnTo>
                  <a:pt x="2854381" y="415117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2032364" y="3712093"/>
            <a:ext cx="3500120" cy="3427729"/>
          </a:xfrm>
          <a:custGeom>
            <a:rect b="b" l="l" r="r" t="t"/>
            <a:pathLst>
              <a:path extrusionOk="0" h="3427729" w="3500120">
                <a:moveTo>
                  <a:pt x="2833605" y="3344919"/>
                </a:moveTo>
                <a:lnTo>
                  <a:pt x="2794987" y="3361398"/>
                </a:lnTo>
                <a:lnTo>
                  <a:pt x="2756814" y="3375846"/>
                </a:lnTo>
                <a:lnTo>
                  <a:pt x="2719066" y="3388340"/>
                </a:lnTo>
                <a:lnTo>
                  <a:pt x="2681728" y="3398956"/>
                </a:lnTo>
                <a:lnTo>
                  <a:pt x="2608209" y="3414858"/>
                </a:lnTo>
                <a:lnTo>
                  <a:pt x="2536116" y="3424162"/>
                </a:lnTo>
                <a:lnTo>
                  <a:pt x="2465310" y="3427478"/>
                </a:lnTo>
                <a:lnTo>
                  <a:pt x="2430345" y="3427081"/>
                </a:lnTo>
                <a:lnTo>
                  <a:pt x="2361206" y="3422558"/>
                </a:lnTo>
                <a:lnTo>
                  <a:pt x="2293003" y="3413571"/>
                </a:lnTo>
                <a:lnTo>
                  <a:pt x="2225597" y="3400731"/>
                </a:lnTo>
                <a:lnTo>
                  <a:pt x="2158847" y="3384646"/>
                </a:lnTo>
                <a:lnTo>
                  <a:pt x="2092615" y="3365926"/>
                </a:lnTo>
                <a:lnTo>
                  <a:pt x="2026759" y="3345182"/>
                </a:lnTo>
                <a:lnTo>
                  <a:pt x="1961140" y="3323023"/>
                </a:lnTo>
                <a:lnTo>
                  <a:pt x="1797211" y="3265438"/>
                </a:lnTo>
                <a:lnTo>
                  <a:pt x="1764306" y="3254155"/>
                </a:lnTo>
                <a:lnTo>
                  <a:pt x="1698236" y="3232435"/>
                </a:lnTo>
                <a:lnTo>
                  <a:pt x="1631703" y="3212348"/>
                </a:lnTo>
                <a:lnTo>
                  <a:pt x="1564567" y="3194506"/>
                </a:lnTo>
                <a:lnTo>
                  <a:pt x="1496689" y="3179517"/>
                </a:lnTo>
                <a:lnTo>
                  <a:pt x="1427928" y="3167991"/>
                </a:lnTo>
                <a:lnTo>
                  <a:pt x="1358145" y="3160538"/>
                </a:lnTo>
                <a:lnTo>
                  <a:pt x="1287200" y="3157769"/>
                </a:lnTo>
                <a:lnTo>
                  <a:pt x="1251247" y="3158331"/>
                </a:lnTo>
                <a:lnTo>
                  <a:pt x="1178296" y="3163729"/>
                </a:lnTo>
                <a:lnTo>
                  <a:pt x="1103833" y="3175334"/>
                </a:lnTo>
                <a:lnTo>
                  <a:pt x="1014416" y="3194888"/>
                </a:lnTo>
                <a:lnTo>
                  <a:pt x="963952" y="3203531"/>
                </a:lnTo>
                <a:lnTo>
                  <a:pt x="914611" y="3209657"/>
                </a:lnTo>
                <a:lnTo>
                  <a:pt x="866407" y="3213338"/>
                </a:lnTo>
                <a:lnTo>
                  <a:pt x="819354" y="3214648"/>
                </a:lnTo>
                <a:lnTo>
                  <a:pt x="773464" y="3213657"/>
                </a:lnTo>
                <a:lnTo>
                  <a:pt x="728751" y="3210439"/>
                </a:lnTo>
                <a:lnTo>
                  <a:pt x="685230" y="3205067"/>
                </a:lnTo>
                <a:lnTo>
                  <a:pt x="642912" y="3197612"/>
                </a:lnTo>
                <a:lnTo>
                  <a:pt x="601812" y="3188147"/>
                </a:lnTo>
                <a:lnTo>
                  <a:pt x="561943" y="3176745"/>
                </a:lnTo>
                <a:lnTo>
                  <a:pt x="523319" y="3163478"/>
                </a:lnTo>
                <a:lnTo>
                  <a:pt x="485953" y="3148419"/>
                </a:lnTo>
                <a:lnTo>
                  <a:pt x="449858" y="3131639"/>
                </a:lnTo>
                <a:lnTo>
                  <a:pt x="415048" y="3113212"/>
                </a:lnTo>
                <a:lnTo>
                  <a:pt x="381536" y="3093210"/>
                </a:lnTo>
                <a:lnTo>
                  <a:pt x="349336" y="3071706"/>
                </a:lnTo>
                <a:lnTo>
                  <a:pt x="318462" y="3048771"/>
                </a:lnTo>
                <a:lnTo>
                  <a:pt x="288926" y="3024479"/>
                </a:lnTo>
                <a:lnTo>
                  <a:pt x="233924" y="2972112"/>
                </a:lnTo>
                <a:lnTo>
                  <a:pt x="184439" y="2915184"/>
                </a:lnTo>
                <a:lnTo>
                  <a:pt x="140578" y="2854275"/>
                </a:lnTo>
                <a:lnTo>
                  <a:pt x="102448" y="2789964"/>
                </a:lnTo>
                <a:lnTo>
                  <a:pt x="70158" y="2722832"/>
                </a:lnTo>
                <a:lnTo>
                  <a:pt x="43815" y="2653459"/>
                </a:lnTo>
                <a:lnTo>
                  <a:pt x="23526" y="2582423"/>
                </a:lnTo>
                <a:lnTo>
                  <a:pt x="9400" y="2510305"/>
                </a:lnTo>
                <a:lnTo>
                  <a:pt x="1543" y="2437685"/>
                </a:lnTo>
                <a:lnTo>
                  <a:pt x="0" y="2401367"/>
                </a:lnTo>
                <a:lnTo>
                  <a:pt x="64" y="2365141"/>
                </a:lnTo>
                <a:lnTo>
                  <a:pt x="5070" y="2293255"/>
                </a:lnTo>
                <a:lnTo>
                  <a:pt x="16669" y="2222606"/>
                </a:lnTo>
                <a:lnTo>
                  <a:pt x="34968" y="2153773"/>
                </a:lnTo>
                <a:lnTo>
                  <a:pt x="60075" y="2087337"/>
                </a:lnTo>
                <a:lnTo>
                  <a:pt x="92098" y="2023876"/>
                </a:lnTo>
                <a:lnTo>
                  <a:pt x="131145" y="1963972"/>
                </a:lnTo>
                <a:lnTo>
                  <a:pt x="177322" y="1908203"/>
                </a:lnTo>
                <a:lnTo>
                  <a:pt x="215160" y="1866526"/>
                </a:lnTo>
                <a:lnTo>
                  <a:pt x="250177" y="1825968"/>
                </a:lnTo>
                <a:lnTo>
                  <a:pt x="282456" y="1786500"/>
                </a:lnTo>
                <a:lnTo>
                  <a:pt x="312082" y="1748095"/>
                </a:lnTo>
                <a:lnTo>
                  <a:pt x="339139" y="1710723"/>
                </a:lnTo>
                <a:lnTo>
                  <a:pt x="363712" y="1674357"/>
                </a:lnTo>
                <a:lnTo>
                  <a:pt x="385883" y="1638966"/>
                </a:lnTo>
                <a:lnTo>
                  <a:pt x="405739" y="1604523"/>
                </a:lnTo>
                <a:lnTo>
                  <a:pt x="438836" y="1538364"/>
                </a:lnTo>
                <a:lnTo>
                  <a:pt x="463677" y="1475652"/>
                </a:lnTo>
                <a:lnTo>
                  <a:pt x="480935" y="1416156"/>
                </a:lnTo>
                <a:lnTo>
                  <a:pt x="491283" y="1359649"/>
                </a:lnTo>
                <a:lnTo>
                  <a:pt x="495393" y="1305900"/>
                </a:lnTo>
                <a:lnTo>
                  <a:pt x="495320" y="1279989"/>
                </a:lnTo>
                <a:lnTo>
                  <a:pt x="491336" y="1229949"/>
                </a:lnTo>
                <a:lnTo>
                  <a:pt x="482798" y="1182094"/>
                </a:lnTo>
                <a:lnTo>
                  <a:pt x="470379" y="1136196"/>
                </a:lnTo>
                <a:lnTo>
                  <a:pt x="454752" y="1092025"/>
                </a:lnTo>
                <a:lnTo>
                  <a:pt x="436589" y="1049353"/>
                </a:lnTo>
                <a:lnTo>
                  <a:pt x="416564" y="1007949"/>
                </a:lnTo>
                <a:lnTo>
                  <a:pt x="395351" y="967585"/>
                </a:lnTo>
                <a:lnTo>
                  <a:pt x="352048" y="889060"/>
                </a:lnTo>
                <a:lnTo>
                  <a:pt x="341532" y="869721"/>
                </a:lnTo>
                <a:lnTo>
                  <a:pt x="321457" y="831192"/>
                </a:lnTo>
                <a:lnTo>
                  <a:pt x="303222" y="792671"/>
                </a:lnTo>
                <a:lnTo>
                  <a:pt x="287500" y="753929"/>
                </a:lnTo>
                <a:lnTo>
                  <a:pt x="274965" y="714738"/>
                </a:lnTo>
                <a:lnTo>
                  <a:pt x="266288" y="674868"/>
                </a:lnTo>
                <a:lnTo>
                  <a:pt x="262144" y="634089"/>
                </a:lnTo>
                <a:lnTo>
                  <a:pt x="261982" y="613287"/>
                </a:lnTo>
                <a:lnTo>
                  <a:pt x="263205" y="592173"/>
                </a:lnTo>
                <a:lnTo>
                  <a:pt x="270145" y="548890"/>
                </a:lnTo>
                <a:lnTo>
                  <a:pt x="283636" y="504012"/>
                </a:lnTo>
                <a:lnTo>
                  <a:pt x="304352" y="457308"/>
                </a:lnTo>
                <a:lnTo>
                  <a:pt x="332965" y="408550"/>
                </a:lnTo>
                <a:lnTo>
                  <a:pt x="370149" y="357509"/>
                </a:lnTo>
                <a:lnTo>
                  <a:pt x="416577" y="303956"/>
                </a:lnTo>
                <a:lnTo>
                  <a:pt x="443468" y="276165"/>
                </a:lnTo>
                <a:lnTo>
                  <a:pt x="476379" y="244516"/>
                </a:lnTo>
                <a:lnTo>
                  <a:pt x="509725" y="214889"/>
                </a:lnTo>
                <a:lnTo>
                  <a:pt x="543477" y="187264"/>
                </a:lnTo>
                <a:lnTo>
                  <a:pt x="577608" y="161622"/>
                </a:lnTo>
                <a:lnTo>
                  <a:pt x="612089" y="137944"/>
                </a:lnTo>
                <a:lnTo>
                  <a:pt x="646892" y="116210"/>
                </a:lnTo>
                <a:lnTo>
                  <a:pt x="681990" y="96402"/>
                </a:lnTo>
                <a:lnTo>
                  <a:pt x="717354" y="78500"/>
                </a:lnTo>
                <a:lnTo>
                  <a:pt x="752956" y="62485"/>
                </a:lnTo>
                <a:lnTo>
                  <a:pt x="788767" y="48339"/>
                </a:lnTo>
                <a:lnTo>
                  <a:pt x="860908" y="25572"/>
                </a:lnTo>
                <a:lnTo>
                  <a:pt x="933550" y="10046"/>
                </a:lnTo>
                <a:lnTo>
                  <a:pt x="1006470" y="1609"/>
                </a:lnTo>
                <a:lnTo>
                  <a:pt x="1042963" y="0"/>
                </a:lnTo>
                <a:lnTo>
                  <a:pt x="1079441" y="105"/>
                </a:lnTo>
                <a:lnTo>
                  <a:pt x="1152240" y="5382"/>
                </a:lnTo>
                <a:lnTo>
                  <a:pt x="1224641" y="17286"/>
                </a:lnTo>
                <a:lnTo>
                  <a:pt x="1296420" y="35663"/>
                </a:lnTo>
                <a:lnTo>
                  <a:pt x="1367351" y="60360"/>
                </a:lnTo>
                <a:lnTo>
                  <a:pt x="1437209" y="91224"/>
                </a:lnTo>
                <a:lnTo>
                  <a:pt x="1471666" y="108920"/>
                </a:lnTo>
                <a:lnTo>
                  <a:pt x="1505770" y="128101"/>
                </a:lnTo>
                <a:lnTo>
                  <a:pt x="1539494" y="148746"/>
                </a:lnTo>
                <a:lnTo>
                  <a:pt x="1572809" y="170836"/>
                </a:lnTo>
                <a:lnTo>
                  <a:pt x="1605688" y="194354"/>
                </a:lnTo>
                <a:lnTo>
                  <a:pt x="1638101" y="219278"/>
                </a:lnTo>
                <a:lnTo>
                  <a:pt x="1670021" y="245591"/>
                </a:lnTo>
                <a:lnTo>
                  <a:pt x="1701420" y="273272"/>
                </a:lnTo>
                <a:lnTo>
                  <a:pt x="1732270" y="302303"/>
                </a:lnTo>
                <a:lnTo>
                  <a:pt x="1762543" y="332664"/>
                </a:lnTo>
                <a:lnTo>
                  <a:pt x="1792210" y="364337"/>
                </a:lnTo>
                <a:lnTo>
                  <a:pt x="1821243" y="397302"/>
                </a:lnTo>
                <a:lnTo>
                  <a:pt x="1849615" y="431540"/>
                </a:lnTo>
                <a:lnTo>
                  <a:pt x="1877296" y="467031"/>
                </a:lnTo>
                <a:lnTo>
                  <a:pt x="1904260" y="503757"/>
                </a:lnTo>
                <a:lnTo>
                  <a:pt x="1930478" y="541698"/>
                </a:lnTo>
                <a:lnTo>
                  <a:pt x="1955921" y="580836"/>
                </a:lnTo>
                <a:lnTo>
                  <a:pt x="1980562" y="621150"/>
                </a:lnTo>
                <a:lnTo>
                  <a:pt x="2004373" y="662622"/>
                </a:lnTo>
                <a:lnTo>
                  <a:pt x="2027325" y="705232"/>
                </a:lnTo>
                <a:lnTo>
                  <a:pt x="2049391" y="748962"/>
                </a:lnTo>
                <a:lnTo>
                  <a:pt x="2070542" y="793792"/>
                </a:lnTo>
                <a:lnTo>
                  <a:pt x="2090749" y="839703"/>
                </a:lnTo>
                <a:lnTo>
                  <a:pt x="2109986" y="886676"/>
                </a:lnTo>
                <a:lnTo>
                  <a:pt x="2128224" y="934691"/>
                </a:lnTo>
                <a:lnTo>
                  <a:pt x="2145434" y="983730"/>
                </a:lnTo>
                <a:lnTo>
                  <a:pt x="2161590" y="1033773"/>
                </a:lnTo>
                <a:lnTo>
                  <a:pt x="2176661" y="1084801"/>
                </a:lnTo>
                <a:lnTo>
                  <a:pt x="2184729" y="1110272"/>
                </a:lnTo>
                <a:lnTo>
                  <a:pt x="2205928" y="1160733"/>
                </a:lnTo>
                <a:lnTo>
                  <a:pt x="2233452" y="1210608"/>
                </a:lnTo>
                <a:lnTo>
                  <a:pt x="2266790" y="1259960"/>
                </a:lnTo>
                <a:lnTo>
                  <a:pt x="2305431" y="1308854"/>
                </a:lnTo>
                <a:lnTo>
                  <a:pt x="2348863" y="1357354"/>
                </a:lnTo>
                <a:lnTo>
                  <a:pt x="2396575" y="1405525"/>
                </a:lnTo>
                <a:lnTo>
                  <a:pt x="2448056" y="1453431"/>
                </a:lnTo>
                <a:lnTo>
                  <a:pt x="2502796" y="1501136"/>
                </a:lnTo>
                <a:lnTo>
                  <a:pt x="2560283" y="1548705"/>
                </a:lnTo>
                <a:lnTo>
                  <a:pt x="2620005" y="1596203"/>
                </a:lnTo>
                <a:lnTo>
                  <a:pt x="2650545" y="1619945"/>
                </a:lnTo>
                <a:lnTo>
                  <a:pt x="2681453" y="1643693"/>
                </a:lnTo>
                <a:lnTo>
                  <a:pt x="2744113" y="1691240"/>
                </a:lnTo>
                <a:lnTo>
                  <a:pt x="2871032" y="1786764"/>
                </a:lnTo>
                <a:lnTo>
                  <a:pt x="2934267" y="1834869"/>
                </a:lnTo>
                <a:lnTo>
                  <a:pt x="2965604" y="1859035"/>
                </a:lnTo>
                <a:lnTo>
                  <a:pt x="2996671" y="1883288"/>
                </a:lnTo>
                <a:lnTo>
                  <a:pt x="3027401" y="1907636"/>
                </a:lnTo>
                <a:lnTo>
                  <a:pt x="3057733" y="1932087"/>
                </a:lnTo>
                <a:lnTo>
                  <a:pt x="3087601" y="1956649"/>
                </a:lnTo>
                <a:lnTo>
                  <a:pt x="3116942" y="1981329"/>
                </a:lnTo>
                <a:lnTo>
                  <a:pt x="3173786" y="2031079"/>
                </a:lnTo>
                <a:lnTo>
                  <a:pt x="3227756" y="2081401"/>
                </a:lnTo>
                <a:lnTo>
                  <a:pt x="3278338" y="2132360"/>
                </a:lnTo>
                <a:lnTo>
                  <a:pt x="3325023" y="2184020"/>
                </a:lnTo>
                <a:lnTo>
                  <a:pt x="3367300" y="2236446"/>
                </a:lnTo>
                <a:lnTo>
                  <a:pt x="3404656" y="2289701"/>
                </a:lnTo>
                <a:lnTo>
                  <a:pt x="3436582" y="2343851"/>
                </a:lnTo>
                <a:lnTo>
                  <a:pt x="3462565" y="2398959"/>
                </a:lnTo>
                <a:lnTo>
                  <a:pt x="3482095" y="2455091"/>
                </a:lnTo>
                <a:lnTo>
                  <a:pt x="3494661" y="2512309"/>
                </a:lnTo>
                <a:lnTo>
                  <a:pt x="3499751" y="2570680"/>
                </a:lnTo>
                <a:lnTo>
                  <a:pt x="3499333" y="2600317"/>
                </a:lnTo>
                <a:lnTo>
                  <a:pt x="3492251" y="2660537"/>
                </a:lnTo>
                <a:lnTo>
                  <a:pt x="3476416" y="2722069"/>
                </a:lnTo>
                <a:lnTo>
                  <a:pt x="3451317" y="2784978"/>
                </a:lnTo>
                <a:lnTo>
                  <a:pt x="3416442" y="2849329"/>
                </a:lnTo>
                <a:lnTo>
                  <a:pt x="3395179" y="2882065"/>
                </a:lnTo>
                <a:lnTo>
                  <a:pt x="3371280" y="2915186"/>
                </a:lnTo>
                <a:lnTo>
                  <a:pt x="3344682" y="2948700"/>
                </a:lnTo>
                <a:lnTo>
                  <a:pt x="3315321" y="2982614"/>
                </a:lnTo>
                <a:lnTo>
                  <a:pt x="3283132" y="3016937"/>
                </a:lnTo>
                <a:lnTo>
                  <a:pt x="3248052" y="3051676"/>
                </a:lnTo>
                <a:lnTo>
                  <a:pt x="3204032" y="3092654"/>
                </a:lnTo>
                <a:lnTo>
                  <a:pt x="3160631" y="3130838"/>
                </a:lnTo>
                <a:lnTo>
                  <a:pt x="3117831" y="3166306"/>
                </a:lnTo>
                <a:lnTo>
                  <a:pt x="3075616" y="3199133"/>
                </a:lnTo>
                <a:lnTo>
                  <a:pt x="3033966" y="3229397"/>
                </a:lnTo>
                <a:lnTo>
                  <a:pt x="2992866" y="3257172"/>
                </a:lnTo>
                <a:lnTo>
                  <a:pt x="2952297" y="3282536"/>
                </a:lnTo>
                <a:lnTo>
                  <a:pt x="2912243" y="3305564"/>
                </a:lnTo>
                <a:lnTo>
                  <a:pt x="2872684" y="3326333"/>
                </a:lnTo>
                <a:lnTo>
                  <a:pt x="2833605" y="3344919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2094703" y="4220372"/>
            <a:ext cx="2789100" cy="266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911851" y="7788068"/>
            <a:ext cx="3154680" cy="1094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54B3C"/>
                </a:solidFill>
                <a:latin typeface="Verdana"/>
                <a:ea typeface="Verdana"/>
                <a:cs typeface="Verdana"/>
                <a:sym typeface="Verdana"/>
              </a:rPr>
              <a:t>Suresh</a:t>
            </a:r>
            <a:endParaRPr sz="2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Title</a:t>
            </a:r>
            <a:endParaRPr sz="21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7503373" y="7788068"/>
            <a:ext cx="3176905" cy="1094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54B3C"/>
                </a:solidFill>
                <a:latin typeface="Verdana"/>
                <a:ea typeface="Verdana"/>
                <a:cs typeface="Verdana"/>
                <a:sym typeface="Verdana"/>
              </a:rPr>
              <a:t>Vipin</a:t>
            </a:r>
            <a:endParaRPr sz="2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Title</a:t>
            </a:r>
            <a:endParaRPr sz="21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13159377" y="7788068"/>
            <a:ext cx="3175000" cy="1094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54B3C"/>
                </a:solidFill>
                <a:latin typeface="Verdana"/>
                <a:ea typeface="Verdana"/>
                <a:cs typeface="Verdana"/>
                <a:sym typeface="Verdana"/>
              </a:rPr>
              <a:t>Vivek</a:t>
            </a:r>
            <a:endParaRPr sz="2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Title</a:t>
            </a:r>
            <a:endParaRPr sz="21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p29"/>
          <p:cNvSpPr txBox="1"/>
          <p:nvPr>
            <p:ph type="title"/>
          </p:nvPr>
        </p:nvSpPr>
        <p:spPr>
          <a:xfrm>
            <a:off x="5066525" y="1355075"/>
            <a:ext cx="72135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Advisory Team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type="title"/>
          </p:nvPr>
        </p:nvSpPr>
        <p:spPr>
          <a:xfrm>
            <a:off x="10848543" y="3250953"/>
            <a:ext cx="5405120" cy="1135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54B3C"/>
                </a:solidFill>
              </a:rPr>
              <a:t>Contact Us</a:t>
            </a:r>
            <a:endParaRPr/>
          </a:p>
        </p:txBody>
      </p:sp>
      <p:sp>
        <p:nvSpPr>
          <p:cNvPr id="334" name="Google Shape;334;p30"/>
          <p:cNvSpPr txBox="1"/>
          <p:nvPr/>
        </p:nvSpPr>
        <p:spPr>
          <a:xfrm>
            <a:off x="10848543" y="4826597"/>
            <a:ext cx="5001260" cy="2150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rgbClr val="254B3C"/>
                </a:solidFill>
                <a:latin typeface="Trebuchet MS"/>
                <a:ea typeface="Trebuchet MS"/>
                <a:cs typeface="Trebuchet MS"/>
                <a:sym typeface="Trebuchet MS"/>
              </a:rPr>
              <a:t>+91-80-2535 5535</a:t>
            </a:r>
            <a:endParaRPr sz="2900">
              <a:solidFill>
                <a:srgbClr val="254B3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54B3C"/>
                </a:solidFill>
                <a:latin typeface="Trebuchet MS"/>
                <a:ea typeface="Trebuchet MS"/>
                <a:cs typeface="Trebuchet MS"/>
                <a:sym typeface="Trebuchet MS"/>
              </a:rPr>
              <a:t>+91-80- 2961 5535</a:t>
            </a:r>
            <a:endParaRPr sz="2900">
              <a:solidFill>
                <a:srgbClr val="254B3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254B3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9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54B3C"/>
                </a:solidFill>
                <a:latin typeface="Trebuchet MS"/>
                <a:ea typeface="Trebuchet MS"/>
                <a:cs typeface="Trebuchet MS"/>
                <a:sym typeface="Trebuchet MS"/>
              </a:rPr>
              <a:t>info@gophxcs.com</a:t>
            </a:r>
            <a:endParaRPr sz="2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1213948" y="1995993"/>
            <a:ext cx="8246731" cy="57591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1565810" y="1296649"/>
            <a:ext cx="7852706" cy="74496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9821550" y="4469642"/>
            <a:ext cx="8107045" cy="1866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8575">
            <a:noAutofit/>
          </a:bodyPr>
          <a:lstStyle/>
          <a:p>
            <a:pPr indent="0" lvl="0" marL="12700" marR="5080" rtl="0" algn="l">
              <a:lnSpc>
                <a:spcPct val="1044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The void we found in  the digital Autoverse.</a:t>
            </a:r>
            <a:endParaRPr sz="64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586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1379869" y="1449213"/>
            <a:ext cx="7539999" cy="71579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0"/>
          <p:cNvGrpSpPr/>
          <p:nvPr/>
        </p:nvGrpSpPr>
        <p:grpSpPr>
          <a:xfrm>
            <a:off x="9483456" y="2779859"/>
            <a:ext cx="377190" cy="377190"/>
            <a:chOff x="9483456" y="2779859"/>
            <a:chExt cx="377190" cy="377190"/>
          </a:xfrm>
        </p:grpSpPr>
        <p:sp>
          <p:nvSpPr>
            <p:cNvPr id="87" name="Google Shape;87;p10"/>
            <p:cNvSpPr/>
            <p:nvPr/>
          </p:nvSpPr>
          <p:spPr>
            <a:xfrm>
              <a:off x="9495546" y="2791959"/>
              <a:ext cx="353060" cy="353060"/>
            </a:xfrm>
            <a:custGeom>
              <a:rect b="b" l="l" r="r" t="t"/>
              <a:pathLst>
                <a:path extrusionOk="0" h="353060" w="353059">
                  <a:moveTo>
                    <a:pt x="284859" y="352683"/>
                  </a:moveTo>
                  <a:lnTo>
                    <a:pt x="67819" y="352683"/>
                  </a:lnTo>
                  <a:lnTo>
                    <a:pt x="41423" y="347351"/>
                  </a:lnTo>
                  <a:lnTo>
                    <a:pt x="19866" y="332812"/>
                  </a:lnTo>
                  <a:lnTo>
                    <a:pt x="5330" y="311254"/>
                  </a:lnTo>
                  <a:lnTo>
                    <a:pt x="0" y="284863"/>
                  </a:lnTo>
                  <a:lnTo>
                    <a:pt x="0" y="67819"/>
                  </a:lnTo>
                  <a:lnTo>
                    <a:pt x="5331" y="41420"/>
                  </a:lnTo>
                  <a:lnTo>
                    <a:pt x="19867" y="19862"/>
                  </a:lnTo>
                  <a:lnTo>
                    <a:pt x="41425" y="5329"/>
                  </a:lnTo>
                  <a:lnTo>
                    <a:pt x="67819" y="0"/>
                  </a:lnTo>
                  <a:lnTo>
                    <a:pt x="284863" y="0"/>
                  </a:lnTo>
                  <a:lnTo>
                    <a:pt x="311263" y="5329"/>
                  </a:lnTo>
                  <a:lnTo>
                    <a:pt x="332820" y="19864"/>
                  </a:lnTo>
                  <a:lnTo>
                    <a:pt x="347354" y="41421"/>
                  </a:lnTo>
                  <a:lnTo>
                    <a:pt x="352683" y="67819"/>
                  </a:lnTo>
                  <a:lnTo>
                    <a:pt x="352678" y="284863"/>
                  </a:lnTo>
                  <a:lnTo>
                    <a:pt x="347349" y="311255"/>
                  </a:lnTo>
                  <a:lnTo>
                    <a:pt x="332814" y="332813"/>
                  </a:lnTo>
                  <a:lnTo>
                    <a:pt x="311257" y="347351"/>
                  </a:lnTo>
                  <a:lnTo>
                    <a:pt x="284859" y="352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9483456" y="2779859"/>
              <a:ext cx="377190" cy="377190"/>
            </a:xfrm>
            <a:custGeom>
              <a:rect b="b" l="l" r="r" t="t"/>
              <a:pathLst>
                <a:path extrusionOk="0" h="377189" w="377190">
                  <a:moveTo>
                    <a:pt x="296954" y="376873"/>
                  </a:moveTo>
                  <a:lnTo>
                    <a:pt x="79910" y="376873"/>
                  </a:lnTo>
                  <a:lnTo>
                    <a:pt x="48836" y="370583"/>
                  </a:lnTo>
                  <a:lnTo>
                    <a:pt x="23432" y="353440"/>
                  </a:lnTo>
                  <a:lnTo>
                    <a:pt x="6289" y="328036"/>
                  </a:lnTo>
                  <a:lnTo>
                    <a:pt x="0" y="296962"/>
                  </a:lnTo>
                  <a:lnTo>
                    <a:pt x="0" y="79919"/>
                  </a:lnTo>
                  <a:lnTo>
                    <a:pt x="6289" y="48843"/>
                  </a:lnTo>
                  <a:lnTo>
                    <a:pt x="23432" y="23436"/>
                  </a:lnTo>
                  <a:lnTo>
                    <a:pt x="48836" y="6291"/>
                  </a:lnTo>
                  <a:lnTo>
                    <a:pt x="79910" y="0"/>
                  </a:lnTo>
                  <a:lnTo>
                    <a:pt x="296954" y="0"/>
                  </a:lnTo>
                  <a:lnTo>
                    <a:pt x="328029" y="6291"/>
                  </a:lnTo>
                  <a:lnTo>
                    <a:pt x="353434" y="23437"/>
                  </a:lnTo>
                  <a:lnTo>
                    <a:pt x="353950" y="24202"/>
                  </a:lnTo>
                  <a:lnTo>
                    <a:pt x="79910" y="24202"/>
                  </a:lnTo>
                  <a:lnTo>
                    <a:pt x="58241" y="28592"/>
                  </a:lnTo>
                  <a:lnTo>
                    <a:pt x="40526" y="40545"/>
                  </a:lnTo>
                  <a:lnTo>
                    <a:pt x="28572" y="58257"/>
                  </a:lnTo>
                  <a:lnTo>
                    <a:pt x="24186" y="79919"/>
                  </a:lnTo>
                  <a:lnTo>
                    <a:pt x="24185" y="296962"/>
                  </a:lnTo>
                  <a:lnTo>
                    <a:pt x="28572" y="318634"/>
                  </a:lnTo>
                  <a:lnTo>
                    <a:pt x="40528" y="336349"/>
                  </a:lnTo>
                  <a:lnTo>
                    <a:pt x="58243" y="348302"/>
                  </a:lnTo>
                  <a:lnTo>
                    <a:pt x="79910" y="352687"/>
                  </a:lnTo>
                  <a:lnTo>
                    <a:pt x="353941" y="352687"/>
                  </a:lnTo>
                  <a:lnTo>
                    <a:pt x="353432" y="353440"/>
                  </a:lnTo>
                  <a:lnTo>
                    <a:pt x="328028" y="370583"/>
                  </a:lnTo>
                  <a:lnTo>
                    <a:pt x="296954" y="376873"/>
                  </a:lnTo>
                  <a:close/>
                </a:path>
                <a:path extrusionOk="0" h="377189" w="377190">
                  <a:moveTo>
                    <a:pt x="353941" y="352687"/>
                  </a:moveTo>
                  <a:lnTo>
                    <a:pt x="296954" y="352687"/>
                  </a:lnTo>
                  <a:lnTo>
                    <a:pt x="318626" y="348301"/>
                  </a:lnTo>
                  <a:lnTo>
                    <a:pt x="336341" y="336348"/>
                  </a:lnTo>
                  <a:lnTo>
                    <a:pt x="348293" y="318633"/>
                  </a:lnTo>
                  <a:lnTo>
                    <a:pt x="352678" y="296962"/>
                  </a:lnTo>
                  <a:lnTo>
                    <a:pt x="352678" y="79919"/>
                  </a:lnTo>
                  <a:lnTo>
                    <a:pt x="348293" y="58251"/>
                  </a:lnTo>
                  <a:lnTo>
                    <a:pt x="336339" y="40539"/>
                  </a:lnTo>
                  <a:lnTo>
                    <a:pt x="318624" y="28587"/>
                  </a:lnTo>
                  <a:lnTo>
                    <a:pt x="296954" y="24202"/>
                  </a:lnTo>
                  <a:lnTo>
                    <a:pt x="353953" y="24207"/>
                  </a:lnTo>
                  <a:lnTo>
                    <a:pt x="370578" y="48845"/>
                  </a:lnTo>
                  <a:lnTo>
                    <a:pt x="376868" y="79919"/>
                  </a:lnTo>
                  <a:lnTo>
                    <a:pt x="376868" y="296962"/>
                  </a:lnTo>
                  <a:lnTo>
                    <a:pt x="370576" y="328036"/>
                  </a:lnTo>
                  <a:lnTo>
                    <a:pt x="353941" y="352687"/>
                  </a:lnTo>
                  <a:close/>
                </a:path>
              </a:pathLst>
            </a:custGeom>
            <a:solidFill>
              <a:srgbClr val="00A69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0"/>
          <p:cNvSpPr txBox="1"/>
          <p:nvPr>
            <p:ph type="title"/>
          </p:nvPr>
        </p:nvSpPr>
        <p:spPr>
          <a:xfrm>
            <a:off x="9470748" y="663050"/>
            <a:ext cx="80211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9417D"/>
                </a:solidFill>
              </a:rPr>
              <a:t>For the Customer</a:t>
            </a:r>
            <a:endParaRPr sz="5900"/>
          </a:p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337643" y="2721896"/>
            <a:ext cx="17612700" cy="4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9881235" marR="81915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Lack of Accurate and Easy-to-use  Information</a:t>
            </a:r>
            <a:endParaRPr/>
          </a:p>
          <a:p>
            <a:pPr indent="0" lvl="0" marL="98685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9881235" marR="5080" rtl="0" algn="l">
              <a:lnSpc>
                <a:spcPct val="116100"/>
              </a:lnSpc>
              <a:spcBef>
                <a:spcPts val="3110"/>
              </a:spcBef>
              <a:spcAft>
                <a:spcPts val="0"/>
              </a:spcAft>
              <a:buNone/>
            </a:pPr>
            <a:r>
              <a:rPr lang="en-US"/>
              <a:t>No Brand Agnostic Automotive Space  to Buy Vehicles and Related Products</a:t>
            </a:r>
            <a:endParaRPr/>
          </a:p>
        </p:txBody>
      </p:sp>
      <p:grpSp>
        <p:nvGrpSpPr>
          <p:cNvPr id="91" name="Google Shape;91;p10"/>
          <p:cNvGrpSpPr/>
          <p:nvPr/>
        </p:nvGrpSpPr>
        <p:grpSpPr>
          <a:xfrm>
            <a:off x="9483456" y="5534310"/>
            <a:ext cx="377190" cy="377190"/>
            <a:chOff x="9483456" y="5534310"/>
            <a:chExt cx="377190" cy="377190"/>
          </a:xfrm>
        </p:grpSpPr>
        <p:sp>
          <p:nvSpPr>
            <p:cNvPr id="92" name="Google Shape;92;p10"/>
            <p:cNvSpPr/>
            <p:nvPr/>
          </p:nvSpPr>
          <p:spPr>
            <a:xfrm>
              <a:off x="9495546" y="5546409"/>
              <a:ext cx="353060" cy="353060"/>
            </a:xfrm>
            <a:custGeom>
              <a:rect b="b" l="l" r="r" t="t"/>
              <a:pathLst>
                <a:path extrusionOk="0" h="353060" w="353059">
                  <a:moveTo>
                    <a:pt x="284859" y="352683"/>
                  </a:moveTo>
                  <a:lnTo>
                    <a:pt x="67819" y="352683"/>
                  </a:lnTo>
                  <a:lnTo>
                    <a:pt x="41423" y="347351"/>
                  </a:lnTo>
                  <a:lnTo>
                    <a:pt x="19866" y="332812"/>
                  </a:lnTo>
                  <a:lnTo>
                    <a:pt x="5330" y="311254"/>
                  </a:lnTo>
                  <a:lnTo>
                    <a:pt x="0" y="284863"/>
                  </a:lnTo>
                  <a:lnTo>
                    <a:pt x="0" y="67819"/>
                  </a:lnTo>
                  <a:lnTo>
                    <a:pt x="5331" y="41420"/>
                  </a:lnTo>
                  <a:lnTo>
                    <a:pt x="19867" y="19862"/>
                  </a:lnTo>
                  <a:lnTo>
                    <a:pt x="41425" y="5329"/>
                  </a:lnTo>
                  <a:lnTo>
                    <a:pt x="67819" y="0"/>
                  </a:lnTo>
                  <a:lnTo>
                    <a:pt x="284863" y="0"/>
                  </a:lnTo>
                  <a:lnTo>
                    <a:pt x="311263" y="5329"/>
                  </a:lnTo>
                  <a:lnTo>
                    <a:pt x="332820" y="19864"/>
                  </a:lnTo>
                  <a:lnTo>
                    <a:pt x="347354" y="41421"/>
                  </a:lnTo>
                  <a:lnTo>
                    <a:pt x="352683" y="67819"/>
                  </a:lnTo>
                  <a:lnTo>
                    <a:pt x="352678" y="284863"/>
                  </a:lnTo>
                  <a:lnTo>
                    <a:pt x="347349" y="311255"/>
                  </a:lnTo>
                  <a:lnTo>
                    <a:pt x="332814" y="332813"/>
                  </a:lnTo>
                  <a:lnTo>
                    <a:pt x="311257" y="347351"/>
                  </a:lnTo>
                  <a:lnTo>
                    <a:pt x="284859" y="352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9483456" y="5534310"/>
              <a:ext cx="377190" cy="377190"/>
            </a:xfrm>
            <a:custGeom>
              <a:rect b="b" l="l" r="r" t="t"/>
              <a:pathLst>
                <a:path extrusionOk="0" h="377189" w="377190">
                  <a:moveTo>
                    <a:pt x="296954" y="376873"/>
                  </a:moveTo>
                  <a:lnTo>
                    <a:pt x="79910" y="376873"/>
                  </a:lnTo>
                  <a:lnTo>
                    <a:pt x="48836" y="370583"/>
                  </a:lnTo>
                  <a:lnTo>
                    <a:pt x="23432" y="353440"/>
                  </a:lnTo>
                  <a:lnTo>
                    <a:pt x="6289" y="328036"/>
                  </a:lnTo>
                  <a:lnTo>
                    <a:pt x="0" y="296962"/>
                  </a:lnTo>
                  <a:lnTo>
                    <a:pt x="0" y="79919"/>
                  </a:lnTo>
                  <a:lnTo>
                    <a:pt x="6289" y="48843"/>
                  </a:lnTo>
                  <a:lnTo>
                    <a:pt x="23432" y="23436"/>
                  </a:lnTo>
                  <a:lnTo>
                    <a:pt x="48836" y="6291"/>
                  </a:lnTo>
                  <a:lnTo>
                    <a:pt x="79910" y="0"/>
                  </a:lnTo>
                  <a:lnTo>
                    <a:pt x="296954" y="0"/>
                  </a:lnTo>
                  <a:lnTo>
                    <a:pt x="328029" y="6291"/>
                  </a:lnTo>
                  <a:lnTo>
                    <a:pt x="353434" y="23437"/>
                  </a:lnTo>
                  <a:lnTo>
                    <a:pt x="353950" y="24202"/>
                  </a:lnTo>
                  <a:lnTo>
                    <a:pt x="79910" y="24202"/>
                  </a:lnTo>
                  <a:lnTo>
                    <a:pt x="58241" y="28592"/>
                  </a:lnTo>
                  <a:lnTo>
                    <a:pt x="40526" y="40545"/>
                  </a:lnTo>
                  <a:lnTo>
                    <a:pt x="28572" y="58257"/>
                  </a:lnTo>
                  <a:lnTo>
                    <a:pt x="24186" y="79919"/>
                  </a:lnTo>
                  <a:lnTo>
                    <a:pt x="24185" y="296962"/>
                  </a:lnTo>
                  <a:lnTo>
                    <a:pt x="28572" y="318634"/>
                  </a:lnTo>
                  <a:lnTo>
                    <a:pt x="40528" y="336349"/>
                  </a:lnTo>
                  <a:lnTo>
                    <a:pt x="58243" y="348302"/>
                  </a:lnTo>
                  <a:lnTo>
                    <a:pt x="79910" y="352687"/>
                  </a:lnTo>
                  <a:lnTo>
                    <a:pt x="353941" y="352687"/>
                  </a:lnTo>
                  <a:lnTo>
                    <a:pt x="353432" y="353440"/>
                  </a:lnTo>
                  <a:lnTo>
                    <a:pt x="328028" y="370583"/>
                  </a:lnTo>
                  <a:lnTo>
                    <a:pt x="296954" y="376873"/>
                  </a:lnTo>
                  <a:close/>
                </a:path>
                <a:path extrusionOk="0" h="377189" w="377190">
                  <a:moveTo>
                    <a:pt x="353941" y="352687"/>
                  </a:moveTo>
                  <a:lnTo>
                    <a:pt x="296954" y="352687"/>
                  </a:lnTo>
                  <a:lnTo>
                    <a:pt x="318626" y="348301"/>
                  </a:lnTo>
                  <a:lnTo>
                    <a:pt x="336341" y="336348"/>
                  </a:lnTo>
                  <a:lnTo>
                    <a:pt x="348293" y="318633"/>
                  </a:lnTo>
                  <a:lnTo>
                    <a:pt x="352678" y="296962"/>
                  </a:lnTo>
                  <a:lnTo>
                    <a:pt x="352678" y="79919"/>
                  </a:lnTo>
                  <a:lnTo>
                    <a:pt x="348293" y="58251"/>
                  </a:lnTo>
                  <a:lnTo>
                    <a:pt x="336339" y="40539"/>
                  </a:lnTo>
                  <a:lnTo>
                    <a:pt x="318624" y="28587"/>
                  </a:lnTo>
                  <a:lnTo>
                    <a:pt x="296954" y="24202"/>
                  </a:lnTo>
                  <a:lnTo>
                    <a:pt x="353953" y="24207"/>
                  </a:lnTo>
                  <a:lnTo>
                    <a:pt x="370578" y="48845"/>
                  </a:lnTo>
                  <a:lnTo>
                    <a:pt x="376868" y="79919"/>
                  </a:lnTo>
                  <a:lnTo>
                    <a:pt x="376868" y="296962"/>
                  </a:lnTo>
                  <a:lnTo>
                    <a:pt x="370576" y="328036"/>
                  </a:lnTo>
                  <a:lnTo>
                    <a:pt x="353941" y="352687"/>
                  </a:lnTo>
                  <a:close/>
                </a:path>
              </a:pathLst>
            </a:custGeom>
            <a:solidFill>
              <a:srgbClr val="00A69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/>
          <p:nvPr/>
        </p:nvSpPr>
        <p:spPr>
          <a:xfrm>
            <a:off x="101650" y="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1379869" y="1449219"/>
            <a:ext cx="7539999" cy="71579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11"/>
          <p:cNvGrpSpPr/>
          <p:nvPr/>
        </p:nvGrpSpPr>
        <p:grpSpPr>
          <a:xfrm>
            <a:off x="9483456" y="3290585"/>
            <a:ext cx="377190" cy="377190"/>
            <a:chOff x="9483456" y="3290585"/>
            <a:chExt cx="377190" cy="377190"/>
          </a:xfrm>
        </p:grpSpPr>
        <p:sp>
          <p:nvSpPr>
            <p:cNvPr id="101" name="Google Shape;101;p11"/>
            <p:cNvSpPr/>
            <p:nvPr/>
          </p:nvSpPr>
          <p:spPr>
            <a:xfrm>
              <a:off x="9495546" y="3302685"/>
              <a:ext cx="353060" cy="353060"/>
            </a:xfrm>
            <a:custGeom>
              <a:rect b="b" l="l" r="r" t="t"/>
              <a:pathLst>
                <a:path extrusionOk="0" h="353060" w="353059">
                  <a:moveTo>
                    <a:pt x="284859" y="352683"/>
                  </a:moveTo>
                  <a:lnTo>
                    <a:pt x="67819" y="352683"/>
                  </a:lnTo>
                  <a:lnTo>
                    <a:pt x="41423" y="347351"/>
                  </a:lnTo>
                  <a:lnTo>
                    <a:pt x="19866" y="332812"/>
                  </a:lnTo>
                  <a:lnTo>
                    <a:pt x="5330" y="311254"/>
                  </a:lnTo>
                  <a:lnTo>
                    <a:pt x="0" y="284863"/>
                  </a:lnTo>
                  <a:lnTo>
                    <a:pt x="0" y="67819"/>
                  </a:lnTo>
                  <a:lnTo>
                    <a:pt x="5331" y="41420"/>
                  </a:lnTo>
                  <a:lnTo>
                    <a:pt x="19867" y="19862"/>
                  </a:lnTo>
                  <a:lnTo>
                    <a:pt x="41425" y="5329"/>
                  </a:lnTo>
                  <a:lnTo>
                    <a:pt x="67819" y="0"/>
                  </a:lnTo>
                  <a:lnTo>
                    <a:pt x="284863" y="0"/>
                  </a:lnTo>
                  <a:lnTo>
                    <a:pt x="311263" y="5329"/>
                  </a:lnTo>
                  <a:lnTo>
                    <a:pt x="332820" y="19864"/>
                  </a:lnTo>
                  <a:lnTo>
                    <a:pt x="347354" y="41421"/>
                  </a:lnTo>
                  <a:lnTo>
                    <a:pt x="352683" y="67819"/>
                  </a:lnTo>
                  <a:lnTo>
                    <a:pt x="352678" y="284863"/>
                  </a:lnTo>
                  <a:lnTo>
                    <a:pt x="347349" y="311255"/>
                  </a:lnTo>
                  <a:lnTo>
                    <a:pt x="332814" y="332813"/>
                  </a:lnTo>
                  <a:lnTo>
                    <a:pt x="311257" y="347351"/>
                  </a:lnTo>
                  <a:lnTo>
                    <a:pt x="284859" y="352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9483456" y="3290585"/>
              <a:ext cx="377190" cy="377190"/>
            </a:xfrm>
            <a:custGeom>
              <a:rect b="b" l="l" r="r" t="t"/>
              <a:pathLst>
                <a:path extrusionOk="0" h="377189" w="377190">
                  <a:moveTo>
                    <a:pt x="296954" y="376873"/>
                  </a:moveTo>
                  <a:lnTo>
                    <a:pt x="79910" y="376873"/>
                  </a:lnTo>
                  <a:lnTo>
                    <a:pt x="48836" y="370583"/>
                  </a:lnTo>
                  <a:lnTo>
                    <a:pt x="23432" y="353440"/>
                  </a:lnTo>
                  <a:lnTo>
                    <a:pt x="6289" y="328036"/>
                  </a:lnTo>
                  <a:lnTo>
                    <a:pt x="0" y="296962"/>
                  </a:lnTo>
                  <a:lnTo>
                    <a:pt x="0" y="79919"/>
                  </a:lnTo>
                  <a:lnTo>
                    <a:pt x="6289" y="48843"/>
                  </a:lnTo>
                  <a:lnTo>
                    <a:pt x="23432" y="23436"/>
                  </a:lnTo>
                  <a:lnTo>
                    <a:pt x="48836" y="6291"/>
                  </a:lnTo>
                  <a:lnTo>
                    <a:pt x="79910" y="0"/>
                  </a:lnTo>
                  <a:lnTo>
                    <a:pt x="296954" y="0"/>
                  </a:lnTo>
                  <a:lnTo>
                    <a:pt x="328029" y="6291"/>
                  </a:lnTo>
                  <a:lnTo>
                    <a:pt x="353434" y="23437"/>
                  </a:lnTo>
                  <a:lnTo>
                    <a:pt x="353950" y="24202"/>
                  </a:lnTo>
                  <a:lnTo>
                    <a:pt x="79910" y="24202"/>
                  </a:lnTo>
                  <a:lnTo>
                    <a:pt x="58241" y="28592"/>
                  </a:lnTo>
                  <a:lnTo>
                    <a:pt x="40526" y="40545"/>
                  </a:lnTo>
                  <a:lnTo>
                    <a:pt x="28572" y="58257"/>
                  </a:lnTo>
                  <a:lnTo>
                    <a:pt x="24186" y="79919"/>
                  </a:lnTo>
                  <a:lnTo>
                    <a:pt x="24185" y="296962"/>
                  </a:lnTo>
                  <a:lnTo>
                    <a:pt x="28572" y="318634"/>
                  </a:lnTo>
                  <a:lnTo>
                    <a:pt x="40528" y="336349"/>
                  </a:lnTo>
                  <a:lnTo>
                    <a:pt x="58243" y="348302"/>
                  </a:lnTo>
                  <a:lnTo>
                    <a:pt x="79910" y="352687"/>
                  </a:lnTo>
                  <a:lnTo>
                    <a:pt x="353941" y="352687"/>
                  </a:lnTo>
                  <a:lnTo>
                    <a:pt x="353432" y="353440"/>
                  </a:lnTo>
                  <a:lnTo>
                    <a:pt x="328028" y="370583"/>
                  </a:lnTo>
                  <a:lnTo>
                    <a:pt x="296954" y="376873"/>
                  </a:lnTo>
                  <a:close/>
                </a:path>
                <a:path extrusionOk="0" h="377189" w="377190">
                  <a:moveTo>
                    <a:pt x="353941" y="352687"/>
                  </a:moveTo>
                  <a:lnTo>
                    <a:pt x="296954" y="352687"/>
                  </a:lnTo>
                  <a:lnTo>
                    <a:pt x="318626" y="348301"/>
                  </a:lnTo>
                  <a:lnTo>
                    <a:pt x="336341" y="336348"/>
                  </a:lnTo>
                  <a:lnTo>
                    <a:pt x="348293" y="318633"/>
                  </a:lnTo>
                  <a:lnTo>
                    <a:pt x="352678" y="296962"/>
                  </a:lnTo>
                  <a:lnTo>
                    <a:pt x="352678" y="79919"/>
                  </a:lnTo>
                  <a:lnTo>
                    <a:pt x="348293" y="58251"/>
                  </a:lnTo>
                  <a:lnTo>
                    <a:pt x="336339" y="40539"/>
                  </a:lnTo>
                  <a:lnTo>
                    <a:pt x="318624" y="28587"/>
                  </a:lnTo>
                  <a:lnTo>
                    <a:pt x="296954" y="24202"/>
                  </a:lnTo>
                  <a:lnTo>
                    <a:pt x="353953" y="24207"/>
                  </a:lnTo>
                  <a:lnTo>
                    <a:pt x="370578" y="48845"/>
                  </a:lnTo>
                  <a:lnTo>
                    <a:pt x="376868" y="79919"/>
                  </a:lnTo>
                  <a:lnTo>
                    <a:pt x="376868" y="296962"/>
                  </a:lnTo>
                  <a:lnTo>
                    <a:pt x="370576" y="328036"/>
                  </a:lnTo>
                  <a:lnTo>
                    <a:pt x="353941" y="352687"/>
                  </a:lnTo>
                  <a:close/>
                </a:path>
              </a:pathLst>
            </a:custGeom>
            <a:solidFill>
              <a:srgbClr val="00A69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1"/>
          <p:cNvSpPr txBox="1"/>
          <p:nvPr>
            <p:ph type="title"/>
          </p:nvPr>
        </p:nvSpPr>
        <p:spPr>
          <a:xfrm>
            <a:off x="9483448" y="1449225"/>
            <a:ext cx="6882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62B8A6"/>
                </a:solidFill>
              </a:rPr>
              <a:t>For the Vendor</a:t>
            </a:r>
            <a:endParaRPr sz="5900"/>
          </a:p>
        </p:txBody>
      </p:sp>
      <p:sp>
        <p:nvSpPr>
          <p:cNvPr id="104" name="Google Shape;104;p11"/>
          <p:cNvSpPr txBox="1"/>
          <p:nvPr/>
        </p:nvSpPr>
        <p:spPr>
          <a:xfrm>
            <a:off x="10064150" y="3158700"/>
            <a:ext cx="64722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Lack of Digital Expertise</a:t>
            </a:r>
            <a:endParaRPr sz="4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" name="Google Shape;105;p11"/>
          <p:cNvSpPr txBox="1"/>
          <p:nvPr/>
        </p:nvSpPr>
        <p:spPr>
          <a:xfrm>
            <a:off x="10206475" y="5679921"/>
            <a:ext cx="7079700" cy="1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9417D"/>
                </a:solidFill>
                <a:latin typeface="Trebuchet MS"/>
                <a:ea typeface="Trebuchet MS"/>
                <a:cs typeface="Trebuchet MS"/>
                <a:sym typeface="Trebuchet MS"/>
              </a:rPr>
              <a:t>High Cost of Customer Acquisition</a:t>
            </a:r>
            <a:endParaRPr sz="4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6" name="Google Shape;106;p11"/>
          <p:cNvGrpSpPr/>
          <p:nvPr/>
        </p:nvGrpSpPr>
        <p:grpSpPr>
          <a:xfrm>
            <a:off x="9483456" y="5852460"/>
            <a:ext cx="377190" cy="377190"/>
            <a:chOff x="9483456" y="5852460"/>
            <a:chExt cx="377190" cy="377190"/>
          </a:xfrm>
        </p:grpSpPr>
        <p:sp>
          <p:nvSpPr>
            <p:cNvPr id="107" name="Google Shape;107;p11"/>
            <p:cNvSpPr/>
            <p:nvPr/>
          </p:nvSpPr>
          <p:spPr>
            <a:xfrm>
              <a:off x="9495546" y="5864559"/>
              <a:ext cx="353060" cy="353060"/>
            </a:xfrm>
            <a:custGeom>
              <a:rect b="b" l="l" r="r" t="t"/>
              <a:pathLst>
                <a:path extrusionOk="0" h="353060" w="353059">
                  <a:moveTo>
                    <a:pt x="284859" y="352683"/>
                  </a:moveTo>
                  <a:lnTo>
                    <a:pt x="67819" y="352683"/>
                  </a:lnTo>
                  <a:lnTo>
                    <a:pt x="41423" y="347351"/>
                  </a:lnTo>
                  <a:lnTo>
                    <a:pt x="19866" y="332812"/>
                  </a:lnTo>
                  <a:lnTo>
                    <a:pt x="5330" y="311254"/>
                  </a:lnTo>
                  <a:lnTo>
                    <a:pt x="0" y="284863"/>
                  </a:lnTo>
                  <a:lnTo>
                    <a:pt x="0" y="67819"/>
                  </a:lnTo>
                  <a:lnTo>
                    <a:pt x="5331" y="41420"/>
                  </a:lnTo>
                  <a:lnTo>
                    <a:pt x="19867" y="19862"/>
                  </a:lnTo>
                  <a:lnTo>
                    <a:pt x="41425" y="5329"/>
                  </a:lnTo>
                  <a:lnTo>
                    <a:pt x="67819" y="0"/>
                  </a:lnTo>
                  <a:lnTo>
                    <a:pt x="284863" y="0"/>
                  </a:lnTo>
                  <a:lnTo>
                    <a:pt x="311263" y="5329"/>
                  </a:lnTo>
                  <a:lnTo>
                    <a:pt x="332820" y="19864"/>
                  </a:lnTo>
                  <a:lnTo>
                    <a:pt x="347354" y="41421"/>
                  </a:lnTo>
                  <a:lnTo>
                    <a:pt x="352683" y="67819"/>
                  </a:lnTo>
                  <a:lnTo>
                    <a:pt x="352678" y="284863"/>
                  </a:lnTo>
                  <a:lnTo>
                    <a:pt x="347349" y="311255"/>
                  </a:lnTo>
                  <a:lnTo>
                    <a:pt x="332814" y="332813"/>
                  </a:lnTo>
                  <a:lnTo>
                    <a:pt x="311257" y="347351"/>
                  </a:lnTo>
                  <a:lnTo>
                    <a:pt x="284859" y="352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9483456" y="5852460"/>
              <a:ext cx="377190" cy="377190"/>
            </a:xfrm>
            <a:custGeom>
              <a:rect b="b" l="l" r="r" t="t"/>
              <a:pathLst>
                <a:path extrusionOk="0" h="377189" w="377190">
                  <a:moveTo>
                    <a:pt x="296954" y="376873"/>
                  </a:moveTo>
                  <a:lnTo>
                    <a:pt x="79910" y="376873"/>
                  </a:lnTo>
                  <a:lnTo>
                    <a:pt x="48836" y="370583"/>
                  </a:lnTo>
                  <a:lnTo>
                    <a:pt x="23432" y="353440"/>
                  </a:lnTo>
                  <a:lnTo>
                    <a:pt x="6289" y="328036"/>
                  </a:lnTo>
                  <a:lnTo>
                    <a:pt x="0" y="296962"/>
                  </a:lnTo>
                  <a:lnTo>
                    <a:pt x="0" y="79919"/>
                  </a:lnTo>
                  <a:lnTo>
                    <a:pt x="6289" y="48843"/>
                  </a:lnTo>
                  <a:lnTo>
                    <a:pt x="23432" y="23436"/>
                  </a:lnTo>
                  <a:lnTo>
                    <a:pt x="48836" y="6291"/>
                  </a:lnTo>
                  <a:lnTo>
                    <a:pt x="79910" y="0"/>
                  </a:lnTo>
                  <a:lnTo>
                    <a:pt x="296954" y="0"/>
                  </a:lnTo>
                  <a:lnTo>
                    <a:pt x="328029" y="6291"/>
                  </a:lnTo>
                  <a:lnTo>
                    <a:pt x="353434" y="23437"/>
                  </a:lnTo>
                  <a:lnTo>
                    <a:pt x="353950" y="24202"/>
                  </a:lnTo>
                  <a:lnTo>
                    <a:pt x="79910" y="24202"/>
                  </a:lnTo>
                  <a:lnTo>
                    <a:pt x="58241" y="28592"/>
                  </a:lnTo>
                  <a:lnTo>
                    <a:pt x="40526" y="40545"/>
                  </a:lnTo>
                  <a:lnTo>
                    <a:pt x="28572" y="58257"/>
                  </a:lnTo>
                  <a:lnTo>
                    <a:pt x="24186" y="79919"/>
                  </a:lnTo>
                  <a:lnTo>
                    <a:pt x="24185" y="296962"/>
                  </a:lnTo>
                  <a:lnTo>
                    <a:pt x="28572" y="318634"/>
                  </a:lnTo>
                  <a:lnTo>
                    <a:pt x="40528" y="336349"/>
                  </a:lnTo>
                  <a:lnTo>
                    <a:pt x="58243" y="348302"/>
                  </a:lnTo>
                  <a:lnTo>
                    <a:pt x="79910" y="352687"/>
                  </a:lnTo>
                  <a:lnTo>
                    <a:pt x="353941" y="352687"/>
                  </a:lnTo>
                  <a:lnTo>
                    <a:pt x="353432" y="353440"/>
                  </a:lnTo>
                  <a:lnTo>
                    <a:pt x="328028" y="370583"/>
                  </a:lnTo>
                  <a:lnTo>
                    <a:pt x="296954" y="376873"/>
                  </a:lnTo>
                  <a:close/>
                </a:path>
                <a:path extrusionOk="0" h="377189" w="377190">
                  <a:moveTo>
                    <a:pt x="353941" y="352687"/>
                  </a:moveTo>
                  <a:lnTo>
                    <a:pt x="296954" y="352687"/>
                  </a:lnTo>
                  <a:lnTo>
                    <a:pt x="318626" y="348301"/>
                  </a:lnTo>
                  <a:lnTo>
                    <a:pt x="336341" y="336348"/>
                  </a:lnTo>
                  <a:lnTo>
                    <a:pt x="348293" y="318633"/>
                  </a:lnTo>
                  <a:lnTo>
                    <a:pt x="352678" y="296962"/>
                  </a:lnTo>
                  <a:lnTo>
                    <a:pt x="352678" y="79919"/>
                  </a:lnTo>
                  <a:lnTo>
                    <a:pt x="348293" y="58251"/>
                  </a:lnTo>
                  <a:lnTo>
                    <a:pt x="336339" y="40539"/>
                  </a:lnTo>
                  <a:lnTo>
                    <a:pt x="318624" y="28587"/>
                  </a:lnTo>
                  <a:lnTo>
                    <a:pt x="296954" y="24202"/>
                  </a:lnTo>
                  <a:lnTo>
                    <a:pt x="353953" y="24207"/>
                  </a:lnTo>
                  <a:lnTo>
                    <a:pt x="370578" y="48845"/>
                  </a:lnTo>
                  <a:lnTo>
                    <a:pt x="376868" y="79919"/>
                  </a:lnTo>
                  <a:lnTo>
                    <a:pt x="376868" y="296962"/>
                  </a:lnTo>
                  <a:lnTo>
                    <a:pt x="370576" y="328036"/>
                  </a:lnTo>
                  <a:lnTo>
                    <a:pt x="353941" y="352687"/>
                  </a:lnTo>
                  <a:close/>
                </a:path>
              </a:pathLst>
            </a:custGeom>
            <a:solidFill>
              <a:srgbClr val="00A69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 txBox="1"/>
          <p:nvPr>
            <p:ph type="title"/>
          </p:nvPr>
        </p:nvSpPr>
        <p:spPr>
          <a:xfrm>
            <a:off x="10069108" y="3622833"/>
            <a:ext cx="7511415" cy="153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0">
                <a:solidFill>
                  <a:srgbClr val="4586C7"/>
                </a:solidFill>
              </a:rPr>
              <a:t>Our Solution</a:t>
            </a:r>
            <a:endParaRPr sz="9900"/>
          </a:p>
        </p:txBody>
      </p:sp>
      <p:sp>
        <p:nvSpPr>
          <p:cNvPr id="114" name="Google Shape;114;p12"/>
          <p:cNvSpPr/>
          <p:nvPr/>
        </p:nvSpPr>
        <p:spPr>
          <a:xfrm>
            <a:off x="1409334" y="1593213"/>
            <a:ext cx="7552042" cy="71336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586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3"/>
          <p:cNvSpPr/>
          <p:nvPr/>
        </p:nvSpPr>
        <p:spPr>
          <a:xfrm>
            <a:off x="10488289" y="1477475"/>
            <a:ext cx="7507099" cy="66786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316754" y="1578732"/>
            <a:ext cx="712470" cy="575310"/>
          </a:xfrm>
          <a:custGeom>
            <a:rect b="b" l="l" r="r" t="t"/>
            <a:pathLst>
              <a:path extrusionOk="0" h="575310" w="712469">
                <a:moveTo>
                  <a:pt x="395551" y="575261"/>
                </a:moveTo>
                <a:lnTo>
                  <a:pt x="0" y="575261"/>
                </a:lnTo>
                <a:lnTo>
                  <a:pt x="316384" y="287702"/>
                </a:lnTo>
                <a:lnTo>
                  <a:pt x="0" y="0"/>
                </a:lnTo>
                <a:lnTo>
                  <a:pt x="395551" y="0"/>
                </a:lnTo>
                <a:lnTo>
                  <a:pt x="711936" y="287702"/>
                </a:lnTo>
                <a:lnTo>
                  <a:pt x="395551" y="57526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>
            <p:ph type="title"/>
          </p:nvPr>
        </p:nvSpPr>
        <p:spPr>
          <a:xfrm>
            <a:off x="1358900" y="1269459"/>
            <a:ext cx="8161655" cy="145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just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latin typeface="Trebuchet MS"/>
                <a:ea typeface="Trebuchet MS"/>
                <a:cs typeface="Trebuchet MS"/>
                <a:sym typeface="Trebuchet MS"/>
              </a:rPr>
              <a:t>Provide a 360-degree Digital Automotive Ecosystem  starting from Discovery to Resale encompassing the  Life</a:t>
            </a:r>
            <a:r>
              <a:rPr lang="en-US" sz="1350"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lang="en-US" sz="2650">
                <a:latin typeface="Trebuchet MS"/>
                <a:ea typeface="Trebuchet MS"/>
                <a:cs typeface="Trebuchet MS"/>
                <a:sym typeface="Trebuchet MS"/>
              </a:rPr>
              <a:t>time of the Vehicle</a:t>
            </a:r>
            <a:endParaRPr sz="13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1358900" y="4374497"/>
            <a:ext cx="7739400" cy="1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Brand Agnostic curation of Automotive Information for the Vendors &amp; Customers</a:t>
            </a:r>
            <a:endParaRPr sz="26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1358900" y="7100118"/>
            <a:ext cx="8568690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based Digital Solutions to connect the “Right  Customer at the Right Time for the Right Product”</a:t>
            </a:r>
            <a:endParaRPr sz="1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316754" y="7363145"/>
            <a:ext cx="712470" cy="575310"/>
          </a:xfrm>
          <a:custGeom>
            <a:rect b="b" l="l" r="r" t="t"/>
            <a:pathLst>
              <a:path extrusionOk="0" h="575309" w="712469">
                <a:moveTo>
                  <a:pt x="395551" y="575261"/>
                </a:moveTo>
                <a:lnTo>
                  <a:pt x="0" y="575261"/>
                </a:lnTo>
                <a:lnTo>
                  <a:pt x="316384" y="287702"/>
                </a:lnTo>
                <a:lnTo>
                  <a:pt x="0" y="0"/>
                </a:lnTo>
                <a:lnTo>
                  <a:pt x="395551" y="0"/>
                </a:lnTo>
                <a:lnTo>
                  <a:pt x="711936" y="287702"/>
                </a:lnTo>
                <a:lnTo>
                  <a:pt x="395551" y="57526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316754" y="4637531"/>
            <a:ext cx="712470" cy="575310"/>
          </a:xfrm>
          <a:custGeom>
            <a:rect b="b" l="l" r="r" t="t"/>
            <a:pathLst>
              <a:path extrusionOk="0" h="575310" w="712469">
                <a:moveTo>
                  <a:pt x="395551" y="575261"/>
                </a:moveTo>
                <a:lnTo>
                  <a:pt x="0" y="575261"/>
                </a:lnTo>
                <a:lnTo>
                  <a:pt x="316384" y="287702"/>
                </a:lnTo>
                <a:lnTo>
                  <a:pt x="0" y="0"/>
                </a:lnTo>
                <a:lnTo>
                  <a:pt x="395551" y="0"/>
                </a:lnTo>
                <a:lnTo>
                  <a:pt x="711936" y="287702"/>
                </a:lnTo>
                <a:lnTo>
                  <a:pt x="395551" y="57526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800138" y="1650378"/>
            <a:ext cx="4800599" cy="8636620"/>
            <a:chOff x="2568863" y="1650378"/>
            <a:chExt cx="4800599" cy="8636620"/>
          </a:xfrm>
        </p:grpSpPr>
        <p:sp>
          <p:nvSpPr>
            <p:cNvPr id="132" name="Google Shape;132;p14"/>
            <p:cNvSpPr/>
            <p:nvPr/>
          </p:nvSpPr>
          <p:spPr>
            <a:xfrm>
              <a:off x="2568863" y="1650378"/>
              <a:ext cx="4800599" cy="86366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839434" y="2664631"/>
              <a:ext cx="4257690" cy="757238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4"/>
          <p:cNvSpPr txBox="1"/>
          <p:nvPr>
            <p:ph type="title"/>
          </p:nvPr>
        </p:nvSpPr>
        <p:spPr>
          <a:xfrm>
            <a:off x="8038498" y="4763125"/>
            <a:ext cx="86007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0">
                <a:solidFill>
                  <a:srgbClr val="09417D"/>
                </a:solidFill>
              </a:rPr>
              <a:t>Our Products</a:t>
            </a:r>
            <a:endParaRPr sz="9400"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575" y="2960050"/>
            <a:ext cx="3598476" cy="1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1212" y="5905800"/>
            <a:ext cx="29622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9879" y="6894550"/>
            <a:ext cx="3598476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1202" y="4159525"/>
            <a:ext cx="1675450" cy="134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9877" y="8119425"/>
            <a:ext cx="1675450" cy="16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E4B9A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/>
          <p:nvPr/>
        </p:nvSpPr>
        <p:spPr>
          <a:xfrm>
            <a:off x="0" y="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2B8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5"/>
          <p:cNvSpPr txBox="1"/>
          <p:nvPr>
            <p:ph type="title"/>
          </p:nvPr>
        </p:nvSpPr>
        <p:spPr>
          <a:xfrm>
            <a:off x="12140900" y="484800"/>
            <a:ext cx="6128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54B3C"/>
                </a:solidFill>
              </a:rPr>
              <a:t>Ownacar - New Cars</a:t>
            </a:r>
            <a:endParaRPr sz="3500"/>
          </a:p>
        </p:txBody>
      </p:sp>
      <p:grpSp>
        <p:nvGrpSpPr>
          <p:cNvPr id="146" name="Google Shape;146;p15"/>
          <p:cNvGrpSpPr/>
          <p:nvPr/>
        </p:nvGrpSpPr>
        <p:grpSpPr>
          <a:xfrm>
            <a:off x="6145077" y="2453918"/>
            <a:ext cx="5997838" cy="5566210"/>
            <a:chOff x="867864" y="1286360"/>
            <a:chExt cx="7751148" cy="7428547"/>
          </a:xfrm>
        </p:grpSpPr>
        <p:sp>
          <p:nvSpPr>
            <p:cNvPr id="147" name="Google Shape;147;p15"/>
            <p:cNvSpPr/>
            <p:nvPr/>
          </p:nvSpPr>
          <p:spPr>
            <a:xfrm>
              <a:off x="867864" y="1286360"/>
              <a:ext cx="7751148" cy="74285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393465" y="6686050"/>
              <a:ext cx="2319655" cy="960755"/>
            </a:xfrm>
            <a:custGeom>
              <a:rect b="b" l="l" r="r" t="t"/>
              <a:pathLst>
                <a:path extrusionOk="0" h="960754" w="2319654">
                  <a:moveTo>
                    <a:pt x="1578529" y="255531"/>
                  </a:moveTo>
                  <a:lnTo>
                    <a:pt x="0" y="255531"/>
                  </a:lnTo>
                  <a:lnTo>
                    <a:pt x="0" y="0"/>
                  </a:lnTo>
                  <a:lnTo>
                    <a:pt x="1578529" y="0"/>
                  </a:lnTo>
                  <a:lnTo>
                    <a:pt x="1578529" y="255531"/>
                  </a:lnTo>
                  <a:close/>
                </a:path>
                <a:path extrusionOk="0" h="960754" w="2319654">
                  <a:moveTo>
                    <a:pt x="1325198" y="960373"/>
                  </a:moveTo>
                  <a:lnTo>
                    <a:pt x="1134668" y="960373"/>
                  </a:lnTo>
                  <a:lnTo>
                    <a:pt x="1134668" y="393944"/>
                  </a:lnTo>
                  <a:lnTo>
                    <a:pt x="2283173" y="393944"/>
                  </a:lnTo>
                  <a:lnTo>
                    <a:pt x="2283173" y="942272"/>
                  </a:lnTo>
                  <a:lnTo>
                    <a:pt x="1325198" y="960373"/>
                  </a:lnTo>
                  <a:close/>
                </a:path>
                <a:path extrusionOk="0" h="960754" w="2319654">
                  <a:moveTo>
                    <a:pt x="2319363" y="365197"/>
                  </a:moveTo>
                  <a:lnTo>
                    <a:pt x="1116572" y="365197"/>
                  </a:lnTo>
                  <a:lnTo>
                    <a:pt x="1116572" y="276825"/>
                  </a:lnTo>
                  <a:lnTo>
                    <a:pt x="2319363" y="276825"/>
                  </a:lnTo>
                  <a:lnTo>
                    <a:pt x="2319363" y="365197"/>
                  </a:lnTo>
                  <a:close/>
                </a:path>
              </a:pathLst>
            </a:custGeom>
            <a:solidFill>
              <a:srgbClr val="4586C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044790" y="2551814"/>
              <a:ext cx="7407295" cy="50520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5"/>
          <p:cNvSpPr txBox="1"/>
          <p:nvPr>
            <p:ph type="title"/>
          </p:nvPr>
        </p:nvSpPr>
        <p:spPr>
          <a:xfrm>
            <a:off x="406100" y="332400"/>
            <a:ext cx="6422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54B3C"/>
                </a:solidFill>
              </a:rPr>
              <a:t>Buymyca</a:t>
            </a:r>
            <a:r>
              <a:rPr lang="en-US" sz="3500">
                <a:solidFill>
                  <a:srgbClr val="254B3C"/>
                </a:solidFill>
              </a:rPr>
              <a:t>r - Used Cars</a:t>
            </a:r>
            <a:endParaRPr sz="3500"/>
          </a:p>
        </p:txBody>
      </p:sp>
      <p:sp>
        <p:nvSpPr>
          <p:cNvPr id="151" name="Google Shape;151;p15"/>
          <p:cNvSpPr txBox="1"/>
          <p:nvPr>
            <p:ph type="title"/>
          </p:nvPr>
        </p:nvSpPr>
        <p:spPr>
          <a:xfrm>
            <a:off x="12369500" y="9324000"/>
            <a:ext cx="63063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54B3C"/>
                </a:solidFill>
              </a:rPr>
              <a:t>Ownabike - New Bikes</a:t>
            </a:r>
            <a:endParaRPr sz="3500"/>
          </a:p>
        </p:txBody>
      </p:sp>
      <p:sp>
        <p:nvSpPr>
          <p:cNvPr id="152" name="Google Shape;152;p15"/>
          <p:cNvSpPr txBox="1"/>
          <p:nvPr>
            <p:ph type="title"/>
          </p:nvPr>
        </p:nvSpPr>
        <p:spPr>
          <a:xfrm>
            <a:off x="301350" y="9441750"/>
            <a:ext cx="6864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54B3C"/>
                </a:solidFill>
              </a:rPr>
              <a:t>Buymybike</a:t>
            </a:r>
            <a:r>
              <a:rPr lang="en-US" sz="3500">
                <a:solidFill>
                  <a:srgbClr val="254B3C"/>
                </a:solidFill>
              </a:rPr>
              <a:t> - Used Bikes</a:t>
            </a:r>
            <a:endParaRPr sz="3500"/>
          </a:p>
        </p:txBody>
      </p:sp>
      <p:sp>
        <p:nvSpPr>
          <p:cNvPr id="153" name="Google Shape;153;p15"/>
          <p:cNvSpPr txBox="1"/>
          <p:nvPr>
            <p:ph type="title"/>
          </p:nvPr>
        </p:nvSpPr>
        <p:spPr>
          <a:xfrm>
            <a:off x="5359100" y="1780200"/>
            <a:ext cx="7342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9417D"/>
                </a:solidFill>
              </a:rPr>
              <a:t>SalZMate - Sales Platform</a:t>
            </a:r>
            <a:endParaRPr sz="4000">
              <a:solidFill>
                <a:srgbClr val="09417D"/>
              </a:solidFill>
            </a:endParaRPr>
          </a:p>
        </p:txBody>
      </p:sp>
      <p:sp>
        <p:nvSpPr>
          <p:cNvPr id="154" name="Google Shape;154;p15"/>
          <p:cNvSpPr txBox="1"/>
          <p:nvPr>
            <p:ph type="title"/>
          </p:nvPr>
        </p:nvSpPr>
        <p:spPr>
          <a:xfrm>
            <a:off x="1729150" y="8338525"/>
            <a:ext cx="7342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9417D"/>
                </a:solidFill>
              </a:rPr>
              <a:t>Myshowroom</a:t>
            </a:r>
            <a:r>
              <a:rPr lang="en-US" sz="3500">
                <a:solidFill>
                  <a:srgbClr val="09417D"/>
                </a:solidFill>
              </a:rPr>
              <a:t> - Digital Services</a:t>
            </a:r>
            <a:endParaRPr sz="3500">
              <a:solidFill>
                <a:srgbClr val="09417D"/>
              </a:solidFill>
            </a:endParaRPr>
          </a:p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228600" y="3228000"/>
            <a:ext cx="6422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Auto24.news - Automotive News Portal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56" name="Google Shape;156;p15"/>
          <p:cNvSpPr txBox="1"/>
          <p:nvPr>
            <p:ph type="title"/>
          </p:nvPr>
        </p:nvSpPr>
        <p:spPr>
          <a:xfrm>
            <a:off x="11993750" y="3075600"/>
            <a:ext cx="6422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Real Roadies - Road Trip Companion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57" name="Google Shape;157;p15"/>
          <p:cNvSpPr txBox="1"/>
          <p:nvPr>
            <p:ph type="title"/>
          </p:nvPr>
        </p:nvSpPr>
        <p:spPr>
          <a:xfrm>
            <a:off x="152400" y="6276000"/>
            <a:ext cx="6422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Locomo - A-Z for Vehicle </a:t>
            </a:r>
            <a:endParaRPr sz="3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Ownership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58" name="Google Shape;158;p15"/>
          <p:cNvSpPr txBox="1"/>
          <p:nvPr>
            <p:ph type="title"/>
          </p:nvPr>
        </p:nvSpPr>
        <p:spPr>
          <a:xfrm>
            <a:off x="13182600" y="6276000"/>
            <a:ext cx="4939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AutoShoppe - Digital Storefront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59" name="Google Shape;159;p15"/>
          <p:cNvSpPr txBox="1"/>
          <p:nvPr>
            <p:ph type="title"/>
          </p:nvPr>
        </p:nvSpPr>
        <p:spPr>
          <a:xfrm>
            <a:off x="11025550" y="7881325"/>
            <a:ext cx="6664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9417D"/>
                </a:solidFill>
              </a:rPr>
              <a:t>VAutomall - New Automotive </a:t>
            </a:r>
            <a:r>
              <a:rPr lang="en-US" sz="3500">
                <a:solidFill>
                  <a:srgbClr val="09417D"/>
                </a:solidFill>
              </a:rPr>
              <a:t>Experiences</a:t>
            </a:r>
            <a:endParaRPr sz="3500">
              <a:solidFill>
                <a:srgbClr val="09417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